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64" r:id="rId10"/>
    <p:sldId id="265" r:id="rId11"/>
    <p:sldId id="266" r:id="rId12"/>
    <p:sldId id="267" r:id="rId13"/>
    <p:sldId id="269" r:id="rId14"/>
    <p:sldId id="276" r:id="rId15"/>
    <p:sldId id="268" r:id="rId16"/>
    <p:sldId id="274" r:id="rId17"/>
    <p:sldId id="270" r:id="rId18"/>
    <p:sldId id="271" r:id="rId19"/>
    <p:sldId id="272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5kWIlne1hc7G2ZizCU4Qkb7Rl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3141C-5886-4902-99EC-B004ABC6C308}" v="2" dt="2025-08-17T19:47:13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238" y="2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cio Yañez" userId="da84cbe9ffd042f7" providerId="LiveId" clId="{153F7C00-8073-4720-B141-DADE7627BFA8}"/>
    <pc:docChg chg="undo custSel addSld delSld modSld sldOrd">
      <pc:chgData name="Ignacio Yañez" userId="da84cbe9ffd042f7" providerId="LiveId" clId="{153F7C00-8073-4720-B141-DADE7627BFA8}" dt="2023-03-13T13:42:13.871" v="962" actId="790"/>
      <pc:docMkLst>
        <pc:docMk/>
      </pc:docMkLst>
      <pc:sldChg chg="modSp mod">
        <pc:chgData name="Ignacio Yañez" userId="da84cbe9ffd042f7" providerId="LiveId" clId="{153F7C00-8073-4720-B141-DADE7627BFA8}" dt="2023-03-13T13:42:13.871" v="962" actId="790"/>
        <pc:sldMkLst>
          <pc:docMk/>
          <pc:sldMk cId="0" sldId="256"/>
        </pc:sldMkLst>
      </pc:sldChg>
      <pc:sldChg chg="addSp delSp modSp mod modShow">
        <pc:chgData name="Ignacio Yañez" userId="da84cbe9ffd042f7" providerId="LiveId" clId="{153F7C00-8073-4720-B141-DADE7627BFA8}" dt="2023-03-13T12:35:12.964" v="97" actId="338"/>
        <pc:sldMkLst>
          <pc:docMk/>
          <pc:sldMk cId="0" sldId="260"/>
        </pc:sldMkLst>
      </pc:sldChg>
      <pc:sldChg chg="delSp modSp mod modShow">
        <pc:chgData name="Ignacio Yañez" userId="da84cbe9ffd042f7" providerId="LiveId" clId="{153F7C00-8073-4720-B141-DADE7627BFA8}" dt="2023-03-13T12:32:48.909" v="63" actId="790"/>
        <pc:sldMkLst>
          <pc:docMk/>
          <pc:sldMk cId="0" sldId="261"/>
        </pc:sldMkLst>
      </pc:sldChg>
      <pc:sldChg chg="addSp modSp mod">
        <pc:chgData name="Ignacio Yañez" userId="da84cbe9ffd042f7" providerId="LiveId" clId="{153F7C00-8073-4720-B141-DADE7627BFA8}" dt="2023-03-13T12:51:01.119" v="585" actId="790"/>
        <pc:sldMkLst>
          <pc:docMk/>
          <pc:sldMk cId="0" sldId="262"/>
        </pc:sldMkLst>
      </pc:sldChg>
      <pc:sldChg chg="addSp modSp mod">
        <pc:chgData name="Ignacio Yañez" userId="da84cbe9ffd042f7" providerId="LiveId" clId="{153F7C00-8073-4720-B141-DADE7627BFA8}" dt="2023-03-13T13:32:34.307" v="801"/>
        <pc:sldMkLst>
          <pc:docMk/>
          <pc:sldMk cId="0" sldId="263"/>
        </pc:sldMkLst>
      </pc:sldChg>
      <pc:sldChg chg="modSp mod ord">
        <pc:chgData name="Ignacio Yañez" userId="da84cbe9ffd042f7" providerId="LiveId" clId="{153F7C00-8073-4720-B141-DADE7627BFA8}" dt="2023-03-13T13:25:22.590" v="694" actId="20577"/>
        <pc:sldMkLst>
          <pc:docMk/>
          <pc:sldMk cId="0" sldId="264"/>
        </pc:sldMkLst>
      </pc:sldChg>
      <pc:sldChg chg="addSp delSp modSp mod modAnim">
        <pc:chgData name="Ignacio Yañez" userId="da84cbe9ffd042f7" providerId="LiveId" clId="{153F7C00-8073-4720-B141-DADE7627BFA8}" dt="2023-03-13T13:33:31.229" v="807" actId="164"/>
        <pc:sldMkLst>
          <pc:docMk/>
          <pc:sldMk cId="0" sldId="265"/>
        </pc:sldMkLst>
      </pc:sldChg>
      <pc:sldChg chg="ord">
        <pc:chgData name="Ignacio Yañez" userId="da84cbe9ffd042f7" providerId="LiveId" clId="{153F7C00-8073-4720-B141-DADE7627BFA8}" dt="2023-03-13T13:21:09.336" v="667"/>
        <pc:sldMkLst>
          <pc:docMk/>
          <pc:sldMk cId="0" sldId="268"/>
        </pc:sldMkLst>
      </pc:sldChg>
      <pc:sldChg chg="modSp mod">
        <pc:chgData name="Ignacio Yañez" userId="da84cbe9ffd042f7" providerId="LiveId" clId="{153F7C00-8073-4720-B141-DADE7627BFA8}" dt="2023-03-13T12:46:13.940" v="497" actId="1036"/>
        <pc:sldMkLst>
          <pc:docMk/>
          <pc:sldMk cId="0" sldId="269"/>
        </pc:sldMkLst>
      </pc:sldChg>
      <pc:sldChg chg="modSp mod">
        <pc:chgData name="Ignacio Yañez" userId="da84cbe9ffd042f7" providerId="LiveId" clId="{153F7C00-8073-4720-B141-DADE7627BFA8}" dt="2023-03-13T13:17:20.881" v="632" actId="20577"/>
        <pc:sldMkLst>
          <pc:docMk/>
          <pc:sldMk cId="0" sldId="270"/>
        </pc:sldMkLst>
      </pc:sldChg>
      <pc:sldChg chg="addSp delSp modSp mod">
        <pc:chgData name="Ignacio Yañez" userId="da84cbe9ffd042f7" providerId="LiveId" clId="{153F7C00-8073-4720-B141-DADE7627BFA8}" dt="2023-03-13T13:39:38.830" v="913" actId="1076"/>
        <pc:sldMkLst>
          <pc:docMk/>
          <pc:sldMk cId="0" sldId="271"/>
        </pc:sldMkLst>
      </pc:sldChg>
      <pc:sldChg chg="addSp modSp mod">
        <pc:chgData name="Ignacio Yañez" userId="da84cbe9ffd042f7" providerId="LiveId" clId="{153F7C00-8073-4720-B141-DADE7627BFA8}" dt="2023-03-13T13:41:37.557" v="936" actId="1076"/>
        <pc:sldMkLst>
          <pc:docMk/>
          <pc:sldMk cId="0" sldId="272"/>
        </pc:sldMkLst>
      </pc:sldChg>
      <pc:sldChg chg="addSp delSp modSp add mod">
        <pc:chgData name="Ignacio Yañez" userId="da84cbe9ffd042f7" providerId="LiveId" clId="{153F7C00-8073-4720-B141-DADE7627BFA8}" dt="2023-03-13T13:28:59.510" v="713" actId="1076"/>
        <pc:sldMkLst>
          <pc:docMk/>
          <pc:sldMk cId="1783419218" sldId="273"/>
        </pc:sldMkLst>
      </pc:sldChg>
      <pc:sldChg chg="modSp add mod ord">
        <pc:chgData name="Ignacio Yañez" userId="da84cbe9ffd042f7" providerId="LiveId" clId="{153F7C00-8073-4720-B141-DADE7627BFA8}" dt="2023-03-13T13:18:44.474" v="662" actId="14100"/>
        <pc:sldMkLst>
          <pc:docMk/>
          <pc:sldMk cId="882963243" sldId="274"/>
        </pc:sldMkLst>
      </pc:sldChg>
      <pc:sldChg chg="addSp delSp modSp add del">
        <pc:chgData name="Ignacio Yañez" userId="da84cbe9ffd042f7" providerId="LiveId" clId="{153F7C00-8073-4720-B141-DADE7627BFA8}" dt="2023-03-13T13:29:18.227" v="714" actId="47"/>
        <pc:sldMkLst>
          <pc:docMk/>
          <pc:sldMk cId="137656044" sldId="275"/>
        </pc:sldMkLst>
      </pc:sldChg>
      <pc:sldChg chg="modSp add mod ord">
        <pc:chgData name="Ignacio Yañez" userId="da84cbe9ffd042f7" providerId="LiveId" clId="{153F7C00-8073-4720-B141-DADE7627BFA8}" dt="2023-03-13T13:24:09.850" v="683" actId="1076"/>
        <pc:sldMkLst>
          <pc:docMk/>
          <pc:sldMk cId="825690817" sldId="276"/>
        </pc:sldMkLst>
      </pc:sldChg>
    </pc:docChg>
  </pc:docChgLst>
  <pc:docChgLst>
    <pc:chgData name="Ignacio Yañez" userId="da84cbe9ffd042f7" providerId="LiveId" clId="{73F3141C-5886-4902-99EC-B004ABC6C308}"/>
    <pc:docChg chg="modSld">
      <pc:chgData name="Ignacio Yañez" userId="da84cbe9ffd042f7" providerId="LiveId" clId="{73F3141C-5886-4902-99EC-B004ABC6C308}" dt="2025-08-17T19:47:13.312" v="2"/>
      <pc:docMkLst>
        <pc:docMk/>
      </pc:docMkLst>
      <pc:sldChg chg="modSp mod">
        <pc:chgData name="Ignacio Yañez" userId="da84cbe9ffd042f7" providerId="LiveId" clId="{73F3141C-5886-4902-99EC-B004ABC6C308}" dt="2025-08-17T19:47:13.312" v="2"/>
        <pc:sldMkLst>
          <pc:docMk/>
          <pc:sldMk cId="0" sldId="256"/>
        </pc:sldMkLst>
        <pc:spChg chg="mod">
          <ac:chgData name="Ignacio Yañez" userId="da84cbe9ffd042f7" providerId="LiveId" clId="{73F3141C-5886-4902-99EC-B004ABC6C308}" dt="2025-08-17T19:47:13.312" v="2"/>
          <ac:spMkLst>
            <pc:docMk/>
            <pc:sldMk cId="0" sldId="256"/>
            <ac:spMk id="89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morworld.com/3-simple-ways-to-make-better-business-decisions/" TargetMode="External"/><Relationship Id="rId2" Type="http://schemas.openxmlformats.org/officeDocument/2006/relationships/image" Target="../media/image10.jpg"/><Relationship Id="rId1" Type="http://schemas.openxmlformats.org/officeDocument/2006/relationships/image" Target="../media/image9.png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morworld.com/3-simple-ways-to-make-better-business-decisions/" TargetMode="External"/><Relationship Id="rId2" Type="http://schemas.openxmlformats.org/officeDocument/2006/relationships/image" Target="../media/image10.jpg"/><Relationship Id="rId1" Type="http://schemas.openxmlformats.org/officeDocument/2006/relationships/image" Target="../media/image9.png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2B7753-788C-4F54-95B7-E17CA060B3AF}" type="doc">
      <dgm:prSet loTypeId="urn:microsoft.com/office/officeart/2005/8/layout/hList7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8ECD2BE9-1983-440A-8B4F-FB02380E19EB}">
      <dgm:prSet phldrT="[Texto]"/>
      <dgm:spPr/>
      <dgm:t>
        <a:bodyPr/>
        <a:lstStyle/>
        <a:p>
          <a:pPr>
            <a:buClr>
              <a:schemeClr val="dk1"/>
            </a:buClr>
            <a:buSzPts val="2000"/>
            <a:buFont typeface="Arial"/>
            <a:buChar char="-"/>
          </a:pPr>
          <a:r>
            <a:rPr lang="es-CL" b="0" i="0" u="none">
              <a:latin typeface="Calibri"/>
              <a:ea typeface="Calibri"/>
              <a:cs typeface="Calibri"/>
              <a:sym typeface="Calibri"/>
            </a:rPr>
            <a:t>Los SIG corporativos buscan centralizar información que regularmente se encuentran dispersas, duplicadas y cautivas en distintas áreas de una organización</a:t>
          </a:r>
          <a:endParaRPr lang="es-CL" dirty="0"/>
        </a:p>
      </dgm:t>
    </dgm:pt>
    <dgm:pt modelId="{D6A7D5C6-58DB-43A9-AEEB-70D1F96C49C8}" type="parTrans" cxnId="{E9C66951-8D0F-43DF-B7E6-9723841DD7E9}">
      <dgm:prSet/>
      <dgm:spPr/>
      <dgm:t>
        <a:bodyPr/>
        <a:lstStyle/>
        <a:p>
          <a:endParaRPr lang="es-CL"/>
        </a:p>
      </dgm:t>
    </dgm:pt>
    <dgm:pt modelId="{78485516-90EC-4752-BC14-6357A1038972}" type="sibTrans" cxnId="{E9C66951-8D0F-43DF-B7E6-9723841DD7E9}">
      <dgm:prSet/>
      <dgm:spPr/>
      <dgm:t>
        <a:bodyPr/>
        <a:lstStyle/>
        <a:p>
          <a:endParaRPr lang="es-CL"/>
        </a:p>
      </dgm:t>
    </dgm:pt>
    <dgm:pt modelId="{9D079386-15A7-49C4-BE05-0669BA59DAFB}">
      <dgm:prSet/>
      <dgm:spPr/>
      <dgm:t>
        <a:bodyPr/>
        <a:lstStyle/>
        <a:p>
          <a:r>
            <a:rPr lang="es-CL" b="0" i="0" u="none">
              <a:latin typeface="Calibri"/>
              <a:ea typeface="Calibri"/>
              <a:cs typeface="Calibri"/>
              <a:sym typeface="Calibri"/>
            </a:rPr>
            <a:t>Su Objetivo es el apoyar la toma de decisiones estratégica con la variable territorial como parte de la ecuación</a:t>
          </a:r>
          <a:r>
            <a:rPr lang="es-CL">
              <a:latin typeface="Calibri"/>
              <a:ea typeface="Calibri"/>
              <a:cs typeface="Calibri"/>
              <a:sym typeface="Calibri"/>
            </a:rPr>
            <a:t>, así como el marco de referencia.</a:t>
          </a:r>
          <a:endParaRPr lang="es-CL" dirty="0"/>
        </a:p>
      </dgm:t>
    </dgm:pt>
    <dgm:pt modelId="{53665C8A-61D1-4AEC-8675-08AF40FDCE66}" type="parTrans" cxnId="{B288ED79-3F12-426F-92CC-487C4DB58ABD}">
      <dgm:prSet/>
      <dgm:spPr/>
      <dgm:t>
        <a:bodyPr/>
        <a:lstStyle/>
        <a:p>
          <a:endParaRPr lang="es-CL"/>
        </a:p>
      </dgm:t>
    </dgm:pt>
    <dgm:pt modelId="{75A330DB-C121-42DD-A5AB-775E17831DDD}" type="sibTrans" cxnId="{B288ED79-3F12-426F-92CC-487C4DB58ABD}">
      <dgm:prSet/>
      <dgm:spPr/>
      <dgm:t>
        <a:bodyPr/>
        <a:lstStyle/>
        <a:p>
          <a:endParaRPr lang="es-CL"/>
        </a:p>
      </dgm:t>
    </dgm:pt>
    <dgm:pt modelId="{1FCD9C4D-C43B-404F-9A28-DADC4EABAFE8}">
      <dgm:prSet/>
      <dgm:spPr/>
      <dgm:t>
        <a:bodyPr/>
        <a:lstStyle/>
        <a:p>
          <a:r>
            <a:rPr lang="es-CL" b="0" i="0" u="none">
              <a:latin typeface="Calibri"/>
              <a:ea typeface="Calibri"/>
              <a:cs typeface="Calibri"/>
              <a:sym typeface="Calibri"/>
            </a:rPr>
            <a:t>Al ser input de la toma de decisiones, el acceso y la calidad de la información pasan a ser importantes</a:t>
          </a:r>
          <a:endParaRPr lang="es-CL" dirty="0"/>
        </a:p>
      </dgm:t>
    </dgm:pt>
    <dgm:pt modelId="{B40357E9-48E5-4C67-8D95-0CD80ACEAC1F}" type="parTrans" cxnId="{DD7E0D21-A760-4DDE-91DD-AE28A8195683}">
      <dgm:prSet/>
      <dgm:spPr/>
      <dgm:t>
        <a:bodyPr/>
        <a:lstStyle/>
        <a:p>
          <a:endParaRPr lang="es-CL"/>
        </a:p>
      </dgm:t>
    </dgm:pt>
    <dgm:pt modelId="{14C0A7AC-8CCC-488F-BAA0-EF22DE874C9A}" type="sibTrans" cxnId="{DD7E0D21-A760-4DDE-91DD-AE28A8195683}">
      <dgm:prSet/>
      <dgm:spPr/>
      <dgm:t>
        <a:bodyPr/>
        <a:lstStyle/>
        <a:p>
          <a:endParaRPr lang="es-CL"/>
        </a:p>
      </dgm:t>
    </dgm:pt>
    <dgm:pt modelId="{70EF6788-049B-4990-8092-FAAC3B127763}">
      <dgm:prSet/>
      <dgm:spPr/>
      <dgm:t>
        <a:bodyPr/>
        <a:lstStyle/>
        <a:p>
          <a:r>
            <a:rPr lang="es-CL" b="0" i="0" u="none">
              <a:latin typeface="Calibri"/>
              <a:ea typeface="Calibri"/>
              <a:cs typeface="Calibri"/>
              <a:sym typeface="Calibri"/>
            </a:rPr>
            <a:t>Es importante determinar una función de administración SIG que lidere y vele por el funcionamiento y acceso de esta implementación por parte de la organización, en conjunto con el área TI y los usuarios dueños de la información</a:t>
          </a:r>
          <a:endParaRPr lang="es-CL" dirty="0"/>
        </a:p>
      </dgm:t>
    </dgm:pt>
    <dgm:pt modelId="{4E92B899-0956-4D37-9368-093BEE84C4D5}" type="parTrans" cxnId="{5EAC6A6D-9906-40A9-9944-E53C876CE159}">
      <dgm:prSet/>
      <dgm:spPr/>
      <dgm:t>
        <a:bodyPr/>
        <a:lstStyle/>
        <a:p>
          <a:endParaRPr lang="es-CL"/>
        </a:p>
      </dgm:t>
    </dgm:pt>
    <dgm:pt modelId="{01C11692-CDEB-4724-987D-B6DA1EB10687}" type="sibTrans" cxnId="{5EAC6A6D-9906-40A9-9944-E53C876CE159}">
      <dgm:prSet/>
      <dgm:spPr/>
      <dgm:t>
        <a:bodyPr/>
        <a:lstStyle/>
        <a:p>
          <a:endParaRPr lang="es-CL"/>
        </a:p>
      </dgm:t>
    </dgm:pt>
    <dgm:pt modelId="{1DE6B960-1906-4F18-BF54-8C0DBD831AA7}">
      <dgm:prSet/>
      <dgm:spPr/>
      <dgm:t>
        <a:bodyPr/>
        <a:lstStyle/>
        <a:p>
          <a:r>
            <a:rPr lang="es-CL" b="0" i="0" u="none" dirty="0">
              <a:latin typeface="Calibri"/>
              <a:ea typeface="Calibri"/>
              <a:cs typeface="Calibri"/>
              <a:sym typeface="Calibri"/>
            </a:rPr>
            <a:t>El elemento clave en el buen funcionamiento de un SIG son la </a:t>
          </a:r>
          <a:r>
            <a:rPr lang="es-CL" b="1" i="0" u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rPr>
            <a:t>GEODATABASE y </a:t>
          </a:r>
          <a:r>
            <a:rPr lang="es-CL" b="0" i="0" u="none" dirty="0" err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rPr>
            <a:t>y</a:t>
          </a:r>
          <a:r>
            <a:rPr lang="es-CL" b="0" i="0" u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rPr>
            <a:t> su publicación como</a:t>
          </a:r>
          <a:r>
            <a:rPr lang="es-CL" b="1" i="0" u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rPr>
            <a:t> </a:t>
          </a:r>
          <a:r>
            <a:rPr lang="es-CL" b="1" i="0" u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rPr>
            <a:t>SERVICIOS DE MAPAS.</a:t>
          </a:r>
          <a:endParaRPr lang="es-CL" b="1" dirty="0">
            <a:solidFill>
              <a:srgbClr val="FFFF00"/>
            </a:solidFill>
          </a:endParaRPr>
        </a:p>
      </dgm:t>
    </dgm:pt>
    <dgm:pt modelId="{948720BA-0D23-45F0-BED5-47EB32DB92FD}" type="parTrans" cxnId="{BA4C744E-78AC-4316-9E4E-5FD27BA71C67}">
      <dgm:prSet/>
      <dgm:spPr/>
      <dgm:t>
        <a:bodyPr/>
        <a:lstStyle/>
        <a:p>
          <a:endParaRPr lang="es-CL"/>
        </a:p>
      </dgm:t>
    </dgm:pt>
    <dgm:pt modelId="{60A23825-4EED-44B6-8FF2-8426C1DF3FA4}" type="sibTrans" cxnId="{BA4C744E-78AC-4316-9E4E-5FD27BA71C67}">
      <dgm:prSet/>
      <dgm:spPr/>
      <dgm:t>
        <a:bodyPr/>
        <a:lstStyle/>
        <a:p>
          <a:endParaRPr lang="es-CL"/>
        </a:p>
      </dgm:t>
    </dgm:pt>
    <dgm:pt modelId="{504BCD15-694D-4F73-B850-0E3C8AD57441}" type="pres">
      <dgm:prSet presAssocID="{662B7753-788C-4F54-95B7-E17CA060B3AF}" presName="Name0" presStyleCnt="0">
        <dgm:presLayoutVars>
          <dgm:dir/>
          <dgm:resizeHandles val="exact"/>
        </dgm:presLayoutVars>
      </dgm:prSet>
      <dgm:spPr/>
    </dgm:pt>
    <dgm:pt modelId="{F5077123-4D1A-4D6C-9D3D-9CEADE8DEF57}" type="pres">
      <dgm:prSet presAssocID="{662B7753-788C-4F54-95B7-E17CA060B3AF}" presName="fgShape" presStyleLbl="fgShp" presStyleIdx="0" presStyleCnt="1"/>
      <dgm:spPr/>
    </dgm:pt>
    <dgm:pt modelId="{218EFA01-4C49-4F48-8074-D6E47892D2A3}" type="pres">
      <dgm:prSet presAssocID="{662B7753-788C-4F54-95B7-E17CA060B3AF}" presName="linComp" presStyleCnt="0"/>
      <dgm:spPr/>
    </dgm:pt>
    <dgm:pt modelId="{9DAABDE5-C510-43E9-A03E-2C140393CC08}" type="pres">
      <dgm:prSet presAssocID="{8ECD2BE9-1983-440A-8B4F-FB02380E19EB}" presName="compNode" presStyleCnt="0"/>
      <dgm:spPr/>
    </dgm:pt>
    <dgm:pt modelId="{81DFFCC4-1E00-45CA-9A48-30F191F80754}" type="pres">
      <dgm:prSet presAssocID="{8ECD2BE9-1983-440A-8B4F-FB02380E19EB}" presName="bkgdShape" presStyleLbl="node1" presStyleIdx="0" presStyleCnt="5"/>
      <dgm:spPr/>
    </dgm:pt>
    <dgm:pt modelId="{8DFF6DF2-56EC-435A-A6CB-1FFE969E8074}" type="pres">
      <dgm:prSet presAssocID="{8ECD2BE9-1983-440A-8B4F-FB02380E19EB}" presName="nodeTx" presStyleLbl="node1" presStyleIdx="0" presStyleCnt="5">
        <dgm:presLayoutVars>
          <dgm:bulletEnabled val="1"/>
        </dgm:presLayoutVars>
      </dgm:prSet>
      <dgm:spPr/>
    </dgm:pt>
    <dgm:pt modelId="{96FB95F9-CD35-459E-AC4B-409F19662D82}" type="pres">
      <dgm:prSet presAssocID="{8ECD2BE9-1983-440A-8B4F-FB02380E19EB}" presName="invisiNode" presStyleLbl="node1" presStyleIdx="0" presStyleCnt="5"/>
      <dgm:spPr/>
    </dgm:pt>
    <dgm:pt modelId="{C146E419-E836-421B-81C2-EF14EAFB4B67}" type="pres">
      <dgm:prSet presAssocID="{8ECD2BE9-1983-440A-8B4F-FB02380E19EB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9834329B-A9D6-4C41-9CF0-BF308A536E13}" type="pres">
      <dgm:prSet presAssocID="{78485516-90EC-4752-BC14-6357A1038972}" presName="sibTrans" presStyleLbl="sibTrans2D1" presStyleIdx="0" presStyleCnt="0"/>
      <dgm:spPr/>
    </dgm:pt>
    <dgm:pt modelId="{EBF7CAA4-61EE-4211-91B5-5974CD426A27}" type="pres">
      <dgm:prSet presAssocID="{9D079386-15A7-49C4-BE05-0669BA59DAFB}" presName="compNode" presStyleCnt="0"/>
      <dgm:spPr/>
    </dgm:pt>
    <dgm:pt modelId="{C0496A7B-6B4D-4335-9140-C5AE95F77877}" type="pres">
      <dgm:prSet presAssocID="{9D079386-15A7-49C4-BE05-0669BA59DAFB}" presName="bkgdShape" presStyleLbl="node1" presStyleIdx="1" presStyleCnt="5"/>
      <dgm:spPr/>
    </dgm:pt>
    <dgm:pt modelId="{406B4084-F055-4B1A-A1FB-E5DD665F2DF1}" type="pres">
      <dgm:prSet presAssocID="{9D079386-15A7-49C4-BE05-0669BA59DAFB}" presName="nodeTx" presStyleLbl="node1" presStyleIdx="1" presStyleCnt="5">
        <dgm:presLayoutVars>
          <dgm:bulletEnabled val="1"/>
        </dgm:presLayoutVars>
      </dgm:prSet>
      <dgm:spPr/>
    </dgm:pt>
    <dgm:pt modelId="{6B7E15BE-6659-43DC-9831-FA210D1A0DA2}" type="pres">
      <dgm:prSet presAssocID="{9D079386-15A7-49C4-BE05-0669BA59DAFB}" presName="invisiNode" presStyleLbl="node1" presStyleIdx="1" presStyleCnt="5"/>
      <dgm:spPr/>
    </dgm:pt>
    <dgm:pt modelId="{574A5E4B-F090-450D-9263-A9131F29D462}" type="pres">
      <dgm:prSet presAssocID="{9D079386-15A7-49C4-BE05-0669BA59DAFB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C2C62375-BEB8-4EC5-9F18-568ACFA2D74F}" type="pres">
      <dgm:prSet presAssocID="{75A330DB-C121-42DD-A5AB-775E17831DDD}" presName="sibTrans" presStyleLbl="sibTrans2D1" presStyleIdx="0" presStyleCnt="0"/>
      <dgm:spPr/>
    </dgm:pt>
    <dgm:pt modelId="{420FB9FB-4B1B-4EEA-AA99-D63DC4351AFF}" type="pres">
      <dgm:prSet presAssocID="{1FCD9C4D-C43B-404F-9A28-DADC4EABAFE8}" presName="compNode" presStyleCnt="0"/>
      <dgm:spPr/>
    </dgm:pt>
    <dgm:pt modelId="{8154529F-FC1E-471A-9EDE-1DFD43E761DB}" type="pres">
      <dgm:prSet presAssocID="{1FCD9C4D-C43B-404F-9A28-DADC4EABAFE8}" presName="bkgdShape" presStyleLbl="node1" presStyleIdx="2" presStyleCnt="5"/>
      <dgm:spPr/>
    </dgm:pt>
    <dgm:pt modelId="{6BEB1DEC-86AA-472F-B577-79C2914F793F}" type="pres">
      <dgm:prSet presAssocID="{1FCD9C4D-C43B-404F-9A28-DADC4EABAFE8}" presName="nodeTx" presStyleLbl="node1" presStyleIdx="2" presStyleCnt="5">
        <dgm:presLayoutVars>
          <dgm:bulletEnabled val="1"/>
        </dgm:presLayoutVars>
      </dgm:prSet>
      <dgm:spPr/>
    </dgm:pt>
    <dgm:pt modelId="{52810A6F-74E6-45E8-B4DA-ECC52E365FCA}" type="pres">
      <dgm:prSet presAssocID="{1FCD9C4D-C43B-404F-9A28-DADC4EABAFE8}" presName="invisiNode" presStyleLbl="node1" presStyleIdx="2" presStyleCnt="5"/>
      <dgm:spPr/>
    </dgm:pt>
    <dgm:pt modelId="{99190416-4E1B-436C-AE1C-C79116322801}" type="pres">
      <dgm:prSet presAssocID="{1FCD9C4D-C43B-404F-9A28-DADC4EABAFE8}" presName="imagNode" presStyleLbl="fgImgPlac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7C4404FB-8908-497E-9E2F-7B6267C4E8FF}" type="pres">
      <dgm:prSet presAssocID="{14C0A7AC-8CCC-488F-BAA0-EF22DE874C9A}" presName="sibTrans" presStyleLbl="sibTrans2D1" presStyleIdx="0" presStyleCnt="0"/>
      <dgm:spPr/>
    </dgm:pt>
    <dgm:pt modelId="{D32D25A3-F6DE-48E4-8395-083DBF18D56F}" type="pres">
      <dgm:prSet presAssocID="{70EF6788-049B-4990-8092-FAAC3B127763}" presName="compNode" presStyleCnt="0"/>
      <dgm:spPr/>
    </dgm:pt>
    <dgm:pt modelId="{6E3C9ECC-6BC5-4B7B-B836-3B83E08ABE21}" type="pres">
      <dgm:prSet presAssocID="{70EF6788-049B-4990-8092-FAAC3B127763}" presName="bkgdShape" presStyleLbl="node1" presStyleIdx="3" presStyleCnt="5"/>
      <dgm:spPr/>
    </dgm:pt>
    <dgm:pt modelId="{D3249C5B-7D06-47EB-880D-36981BFB580A}" type="pres">
      <dgm:prSet presAssocID="{70EF6788-049B-4990-8092-FAAC3B127763}" presName="nodeTx" presStyleLbl="node1" presStyleIdx="3" presStyleCnt="5">
        <dgm:presLayoutVars>
          <dgm:bulletEnabled val="1"/>
        </dgm:presLayoutVars>
      </dgm:prSet>
      <dgm:spPr/>
    </dgm:pt>
    <dgm:pt modelId="{9C4D297E-96F2-418A-894A-5BD7C9078428}" type="pres">
      <dgm:prSet presAssocID="{70EF6788-049B-4990-8092-FAAC3B127763}" presName="invisiNode" presStyleLbl="node1" presStyleIdx="3" presStyleCnt="5"/>
      <dgm:spPr/>
    </dgm:pt>
    <dgm:pt modelId="{95F925C8-6422-4993-9D1E-82844F97D7AF}" type="pres">
      <dgm:prSet presAssocID="{70EF6788-049B-4990-8092-FAAC3B127763}" presName="imagNode" presStyleLbl="fgImgPlac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FA349F-4C32-429A-B5D1-B2654AEF7A5D}" type="pres">
      <dgm:prSet presAssocID="{01C11692-CDEB-4724-987D-B6DA1EB10687}" presName="sibTrans" presStyleLbl="sibTrans2D1" presStyleIdx="0" presStyleCnt="0"/>
      <dgm:spPr/>
    </dgm:pt>
    <dgm:pt modelId="{9BC30DDD-7DBC-439E-B604-A3069545009A}" type="pres">
      <dgm:prSet presAssocID="{1DE6B960-1906-4F18-BF54-8C0DBD831AA7}" presName="compNode" presStyleCnt="0"/>
      <dgm:spPr/>
    </dgm:pt>
    <dgm:pt modelId="{4F152912-14F5-4A09-BC94-DE727B0AA1FF}" type="pres">
      <dgm:prSet presAssocID="{1DE6B960-1906-4F18-BF54-8C0DBD831AA7}" presName="bkgdShape" presStyleLbl="node1" presStyleIdx="4" presStyleCnt="5"/>
      <dgm:spPr/>
    </dgm:pt>
    <dgm:pt modelId="{15CD0699-7248-4D1E-873B-E963EC821B0F}" type="pres">
      <dgm:prSet presAssocID="{1DE6B960-1906-4F18-BF54-8C0DBD831AA7}" presName="nodeTx" presStyleLbl="node1" presStyleIdx="4" presStyleCnt="5">
        <dgm:presLayoutVars>
          <dgm:bulletEnabled val="1"/>
        </dgm:presLayoutVars>
      </dgm:prSet>
      <dgm:spPr/>
    </dgm:pt>
    <dgm:pt modelId="{8280CCD9-A8C3-4F99-850B-71F4E3563800}" type="pres">
      <dgm:prSet presAssocID="{1DE6B960-1906-4F18-BF54-8C0DBD831AA7}" presName="invisiNode" presStyleLbl="node1" presStyleIdx="4" presStyleCnt="5"/>
      <dgm:spPr/>
    </dgm:pt>
    <dgm:pt modelId="{363888CD-3CEC-42CA-9084-7A1D1428AD07}" type="pres">
      <dgm:prSet presAssocID="{1DE6B960-1906-4F18-BF54-8C0DBD831AA7}" presName="imagNode" presStyleLbl="fgImgPlace1" presStyleIdx="4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DD7E0D21-A760-4DDE-91DD-AE28A8195683}" srcId="{662B7753-788C-4F54-95B7-E17CA060B3AF}" destId="{1FCD9C4D-C43B-404F-9A28-DADC4EABAFE8}" srcOrd="2" destOrd="0" parTransId="{B40357E9-48E5-4C67-8D95-0CD80ACEAC1F}" sibTransId="{14C0A7AC-8CCC-488F-BAA0-EF22DE874C9A}"/>
    <dgm:cxn modelId="{BC88A131-557B-4116-B784-2BE02001D84F}" type="presOf" srcId="{78485516-90EC-4752-BC14-6357A1038972}" destId="{9834329B-A9D6-4C41-9CF0-BF308A536E13}" srcOrd="0" destOrd="0" presId="urn:microsoft.com/office/officeart/2005/8/layout/hList7"/>
    <dgm:cxn modelId="{1924535B-0A63-4660-875D-3E7C92BFBF79}" type="presOf" srcId="{1DE6B960-1906-4F18-BF54-8C0DBD831AA7}" destId="{4F152912-14F5-4A09-BC94-DE727B0AA1FF}" srcOrd="0" destOrd="0" presId="urn:microsoft.com/office/officeart/2005/8/layout/hList7"/>
    <dgm:cxn modelId="{BCD2545D-0DC6-4C8D-B578-1D332F60EBC9}" type="presOf" srcId="{1FCD9C4D-C43B-404F-9A28-DADC4EABAFE8}" destId="{6BEB1DEC-86AA-472F-B577-79C2914F793F}" srcOrd="1" destOrd="0" presId="urn:microsoft.com/office/officeart/2005/8/layout/hList7"/>
    <dgm:cxn modelId="{E02F6B69-BF8B-4522-8DFA-028ADE705E17}" type="presOf" srcId="{75A330DB-C121-42DD-A5AB-775E17831DDD}" destId="{C2C62375-BEB8-4EC5-9F18-568ACFA2D74F}" srcOrd="0" destOrd="0" presId="urn:microsoft.com/office/officeart/2005/8/layout/hList7"/>
    <dgm:cxn modelId="{E4159C4B-86F0-4654-A60C-94814736F27F}" type="presOf" srcId="{14C0A7AC-8CCC-488F-BAA0-EF22DE874C9A}" destId="{7C4404FB-8908-497E-9E2F-7B6267C4E8FF}" srcOrd="0" destOrd="0" presId="urn:microsoft.com/office/officeart/2005/8/layout/hList7"/>
    <dgm:cxn modelId="{AD2B8B6C-FEFF-42B8-B5A7-213F363DC90B}" type="presOf" srcId="{9D079386-15A7-49C4-BE05-0669BA59DAFB}" destId="{C0496A7B-6B4D-4335-9140-C5AE95F77877}" srcOrd="0" destOrd="0" presId="urn:microsoft.com/office/officeart/2005/8/layout/hList7"/>
    <dgm:cxn modelId="{5EAC6A6D-9906-40A9-9944-E53C876CE159}" srcId="{662B7753-788C-4F54-95B7-E17CA060B3AF}" destId="{70EF6788-049B-4990-8092-FAAC3B127763}" srcOrd="3" destOrd="0" parTransId="{4E92B899-0956-4D37-9368-093BEE84C4D5}" sibTransId="{01C11692-CDEB-4724-987D-B6DA1EB10687}"/>
    <dgm:cxn modelId="{BA4C744E-78AC-4316-9E4E-5FD27BA71C67}" srcId="{662B7753-788C-4F54-95B7-E17CA060B3AF}" destId="{1DE6B960-1906-4F18-BF54-8C0DBD831AA7}" srcOrd="4" destOrd="0" parTransId="{948720BA-0D23-45F0-BED5-47EB32DB92FD}" sibTransId="{60A23825-4EED-44B6-8FF2-8426C1DF3FA4}"/>
    <dgm:cxn modelId="{E9C66951-8D0F-43DF-B7E6-9723841DD7E9}" srcId="{662B7753-788C-4F54-95B7-E17CA060B3AF}" destId="{8ECD2BE9-1983-440A-8B4F-FB02380E19EB}" srcOrd="0" destOrd="0" parTransId="{D6A7D5C6-58DB-43A9-AEEB-70D1F96C49C8}" sibTransId="{78485516-90EC-4752-BC14-6357A1038972}"/>
    <dgm:cxn modelId="{83602F56-B7A4-4951-B358-929903B02034}" type="presOf" srcId="{70EF6788-049B-4990-8092-FAAC3B127763}" destId="{D3249C5B-7D06-47EB-880D-36981BFB580A}" srcOrd="1" destOrd="0" presId="urn:microsoft.com/office/officeart/2005/8/layout/hList7"/>
    <dgm:cxn modelId="{B288ED79-3F12-426F-92CC-487C4DB58ABD}" srcId="{662B7753-788C-4F54-95B7-E17CA060B3AF}" destId="{9D079386-15A7-49C4-BE05-0669BA59DAFB}" srcOrd="1" destOrd="0" parTransId="{53665C8A-61D1-4AEC-8675-08AF40FDCE66}" sibTransId="{75A330DB-C121-42DD-A5AB-775E17831DDD}"/>
    <dgm:cxn modelId="{07450A85-3241-4348-A0C1-E3882F8BF522}" type="presOf" srcId="{8ECD2BE9-1983-440A-8B4F-FB02380E19EB}" destId="{8DFF6DF2-56EC-435A-A6CB-1FFE969E8074}" srcOrd="1" destOrd="0" presId="urn:microsoft.com/office/officeart/2005/8/layout/hList7"/>
    <dgm:cxn modelId="{F3DA3DB4-C7BC-474F-8F7D-424C31158854}" type="presOf" srcId="{9D079386-15A7-49C4-BE05-0669BA59DAFB}" destId="{406B4084-F055-4B1A-A1FB-E5DD665F2DF1}" srcOrd="1" destOrd="0" presId="urn:microsoft.com/office/officeart/2005/8/layout/hList7"/>
    <dgm:cxn modelId="{008BECCE-260D-4247-ADFE-5B6FC41DAC49}" type="presOf" srcId="{662B7753-788C-4F54-95B7-E17CA060B3AF}" destId="{504BCD15-694D-4F73-B850-0E3C8AD57441}" srcOrd="0" destOrd="0" presId="urn:microsoft.com/office/officeart/2005/8/layout/hList7"/>
    <dgm:cxn modelId="{FB8013D4-5567-462A-86E2-4507FE14752F}" type="presOf" srcId="{01C11692-CDEB-4724-987D-B6DA1EB10687}" destId="{70FA349F-4C32-429A-B5D1-B2654AEF7A5D}" srcOrd="0" destOrd="0" presId="urn:microsoft.com/office/officeart/2005/8/layout/hList7"/>
    <dgm:cxn modelId="{DE8E86EC-D88E-4BF3-A5F3-9AC18FF0EE46}" type="presOf" srcId="{1FCD9C4D-C43B-404F-9A28-DADC4EABAFE8}" destId="{8154529F-FC1E-471A-9EDE-1DFD43E761DB}" srcOrd="0" destOrd="0" presId="urn:microsoft.com/office/officeart/2005/8/layout/hList7"/>
    <dgm:cxn modelId="{EDCB53F0-CA50-4AB9-A979-0829E5EAFD2A}" type="presOf" srcId="{1DE6B960-1906-4F18-BF54-8C0DBD831AA7}" destId="{15CD0699-7248-4D1E-873B-E963EC821B0F}" srcOrd="1" destOrd="0" presId="urn:microsoft.com/office/officeart/2005/8/layout/hList7"/>
    <dgm:cxn modelId="{789B49F8-8AD8-4745-8396-0BC03913588D}" type="presOf" srcId="{70EF6788-049B-4990-8092-FAAC3B127763}" destId="{6E3C9ECC-6BC5-4B7B-B836-3B83E08ABE21}" srcOrd="0" destOrd="0" presId="urn:microsoft.com/office/officeart/2005/8/layout/hList7"/>
    <dgm:cxn modelId="{E0F4C9FD-36A5-49F0-A91A-6579311D79ED}" type="presOf" srcId="{8ECD2BE9-1983-440A-8B4F-FB02380E19EB}" destId="{81DFFCC4-1E00-45CA-9A48-30F191F80754}" srcOrd="0" destOrd="0" presId="urn:microsoft.com/office/officeart/2005/8/layout/hList7"/>
    <dgm:cxn modelId="{BB6C9D28-0B15-41C3-B494-AA533C376195}" type="presParOf" srcId="{504BCD15-694D-4F73-B850-0E3C8AD57441}" destId="{F5077123-4D1A-4D6C-9D3D-9CEADE8DEF57}" srcOrd="0" destOrd="0" presId="urn:microsoft.com/office/officeart/2005/8/layout/hList7"/>
    <dgm:cxn modelId="{8C5F7E91-1C61-45A3-A5B9-4951429B05AC}" type="presParOf" srcId="{504BCD15-694D-4F73-B850-0E3C8AD57441}" destId="{218EFA01-4C49-4F48-8074-D6E47892D2A3}" srcOrd="1" destOrd="0" presId="urn:microsoft.com/office/officeart/2005/8/layout/hList7"/>
    <dgm:cxn modelId="{26A2AC22-3E1F-4DA4-887A-B0AD380B43ED}" type="presParOf" srcId="{218EFA01-4C49-4F48-8074-D6E47892D2A3}" destId="{9DAABDE5-C510-43E9-A03E-2C140393CC08}" srcOrd="0" destOrd="0" presId="urn:microsoft.com/office/officeart/2005/8/layout/hList7"/>
    <dgm:cxn modelId="{C339A05C-08AF-4C07-963F-F9F22D2EFE64}" type="presParOf" srcId="{9DAABDE5-C510-43E9-A03E-2C140393CC08}" destId="{81DFFCC4-1E00-45CA-9A48-30F191F80754}" srcOrd="0" destOrd="0" presId="urn:microsoft.com/office/officeart/2005/8/layout/hList7"/>
    <dgm:cxn modelId="{E470A79C-D87B-4D3C-8A61-05E33AF68742}" type="presParOf" srcId="{9DAABDE5-C510-43E9-A03E-2C140393CC08}" destId="{8DFF6DF2-56EC-435A-A6CB-1FFE969E8074}" srcOrd="1" destOrd="0" presId="urn:microsoft.com/office/officeart/2005/8/layout/hList7"/>
    <dgm:cxn modelId="{95400EAE-4740-4F95-ABB6-D5D23AB2ADC2}" type="presParOf" srcId="{9DAABDE5-C510-43E9-A03E-2C140393CC08}" destId="{96FB95F9-CD35-459E-AC4B-409F19662D82}" srcOrd="2" destOrd="0" presId="urn:microsoft.com/office/officeart/2005/8/layout/hList7"/>
    <dgm:cxn modelId="{D630AB98-F04D-4E6E-BD15-3FAC833B7C3C}" type="presParOf" srcId="{9DAABDE5-C510-43E9-A03E-2C140393CC08}" destId="{C146E419-E836-421B-81C2-EF14EAFB4B67}" srcOrd="3" destOrd="0" presId="urn:microsoft.com/office/officeart/2005/8/layout/hList7"/>
    <dgm:cxn modelId="{E809EF42-B63F-4F4F-9700-1BEDD97124E2}" type="presParOf" srcId="{218EFA01-4C49-4F48-8074-D6E47892D2A3}" destId="{9834329B-A9D6-4C41-9CF0-BF308A536E13}" srcOrd="1" destOrd="0" presId="urn:microsoft.com/office/officeart/2005/8/layout/hList7"/>
    <dgm:cxn modelId="{8E3E19D7-16AF-4B52-AD40-B95A90C41C16}" type="presParOf" srcId="{218EFA01-4C49-4F48-8074-D6E47892D2A3}" destId="{EBF7CAA4-61EE-4211-91B5-5974CD426A27}" srcOrd="2" destOrd="0" presId="urn:microsoft.com/office/officeart/2005/8/layout/hList7"/>
    <dgm:cxn modelId="{AF55B48F-93AA-437A-80E0-01671B592395}" type="presParOf" srcId="{EBF7CAA4-61EE-4211-91B5-5974CD426A27}" destId="{C0496A7B-6B4D-4335-9140-C5AE95F77877}" srcOrd="0" destOrd="0" presId="urn:microsoft.com/office/officeart/2005/8/layout/hList7"/>
    <dgm:cxn modelId="{2D11820F-0243-4AEC-BE68-5EC1AF38F3B3}" type="presParOf" srcId="{EBF7CAA4-61EE-4211-91B5-5974CD426A27}" destId="{406B4084-F055-4B1A-A1FB-E5DD665F2DF1}" srcOrd="1" destOrd="0" presId="urn:microsoft.com/office/officeart/2005/8/layout/hList7"/>
    <dgm:cxn modelId="{6F469288-F887-4E22-A5C7-8590C7F131E1}" type="presParOf" srcId="{EBF7CAA4-61EE-4211-91B5-5974CD426A27}" destId="{6B7E15BE-6659-43DC-9831-FA210D1A0DA2}" srcOrd="2" destOrd="0" presId="urn:microsoft.com/office/officeart/2005/8/layout/hList7"/>
    <dgm:cxn modelId="{F56AF57A-D157-4379-B7BA-460C73430BA1}" type="presParOf" srcId="{EBF7CAA4-61EE-4211-91B5-5974CD426A27}" destId="{574A5E4B-F090-450D-9263-A9131F29D462}" srcOrd="3" destOrd="0" presId="urn:microsoft.com/office/officeart/2005/8/layout/hList7"/>
    <dgm:cxn modelId="{DBD6C7E5-BD21-49D7-B79D-FA1A6F4EAE21}" type="presParOf" srcId="{218EFA01-4C49-4F48-8074-D6E47892D2A3}" destId="{C2C62375-BEB8-4EC5-9F18-568ACFA2D74F}" srcOrd="3" destOrd="0" presId="urn:microsoft.com/office/officeart/2005/8/layout/hList7"/>
    <dgm:cxn modelId="{830BD122-C075-4B7F-8843-759E69AC1F8F}" type="presParOf" srcId="{218EFA01-4C49-4F48-8074-D6E47892D2A3}" destId="{420FB9FB-4B1B-4EEA-AA99-D63DC4351AFF}" srcOrd="4" destOrd="0" presId="urn:microsoft.com/office/officeart/2005/8/layout/hList7"/>
    <dgm:cxn modelId="{989EB1B6-E197-4284-967A-4F9CE2369F41}" type="presParOf" srcId="{420FB9FB-4B1B-4EEA-AA99-D63DC4351AFF}" destId="{8154529F-FC1E-471A-9EDE-1DFD43E761DB}" srcOrd="0" destOrd="0" presId="urn:microsoft.com/office/officeart/2005/8/layout/hList7"/>
    <dgm:cxn modelId="{22DEEC52-6B1D-4BC8-835C-6B6D531C6E1B}" type="presParOf" srcId="{420FB9FB-4B1B-4EEA-AA99-D63DC4351AFF}" destId="{6BEB1DEC-86AA-472F-B577-79C2914F793F}" srcOrd="1" destOrd="0" presId="urn:microsoft.com/office/officeart/2005/8/layout/hList7"/>
    <dgm:cxn modelId="{E101FD09-C696-45A1-AE80-F98E18841D96}" type="presParOf" srcId="{420FB9FB-4B1B-4EEA-AA99-D63DC4351AFF}" destId="{52810A6F-74E6-45E8-B4DA-ECC52E365FCA}" srcOrd="2" destOrd="0" presId="urn:microsoft.com/office/officeart/2005/8/layout/hList7"/>
    <dgm:cxn modelId="{6789CB15-C954-4BD7-ADEC-C9DAE18C776C}" type="presParOf" srcId="{420FB9FB-4B1B-4EEA-AA99-D63DC4351AFF}" destId="{99190416-4E1B-436C-AE1C-C79116322801}" srcOrd="3" destOrd="0" presId="urn:microsoft.com/office/officeart/2005/8/layout/hList7"/>
    <dgm:cxn modelId="{39AB7C6B-8A07-49FC-ABC0-698396CEB6B2}" type="presParOf" srcId="{218EFA01-4C49-4F48-8074-D6E47892D2A3}" destId="{7C4404FB-8908-497E-9E2F-7B6267C4E8FF}" srcOrd="5" destOrd="0" presId="urn:microsoft.com/office/officeart/2005/8/layout/hList7"/>
    <dgm:cxn modelId="{00F160CC-9C27-47C4-8874-8484D8069569}" type="presParOf" srcId="{218EFA01-4C49-4F48-8074-D6E47892D2A3}" destId="{D32D25A3-F6DE-48E4-8395-083DBF18D56F}" srcOrd="6" destOrd="0" presId="urn:microsoft.com/office/officeart/2005/8/layout/hList7"/>
    <dgm:cxn modelId="{B39DBC7C-B4C1-4D39-AB43-0A9DD83912AF}" type="presParOf" srcId="{D32D25A3-F6DE-48E4-8395-083DBF18D56F}" destId="{6E3C9ECC-6BC5-4B7B-B836-3B83E08ABE21}" srcOrd="0" destOrd="0" presId="urn:microsoft.com/office/officeart/2005/8/layout/hList7"/>
    <dgm:cxn modelId="{28FE3102-1A3E-4C08-BAA0-26FEDE85CFDD}" type="presParOf" srcId="{D32D25A3-F6DE-48E4-8395-083DBF18D56F}" destId="{D3249C5B-7D06-47EB-880D-36981BFB580A}" srcOrd="1" destOrd="0" presId="urn:microsoft.com/office/officeart/2005/8/layout/hList7"/>
    <dgm:cxn modelId="{26DD5F38-C28A-44E3-AE3C-6A8325236F2F}" type="presParOf" srcId="{D32D25A3-F6DE-48E4-8395-083DBF18D56F}" destId="{9C4D297E-96F2-418A-894A-5BD7C9078428}" srcOrd="2" destOrd="0" presId="urn:microsoft.com/office/officeart/2005/8/layout/hList7"/>
    <dgm:cxn modelId="{08C4EBC6-31F2-42B0-AB71-777E3972AB09}" type="presParOf" srcId="{D32D25A3-F6DE-48E4-8395-083DBF18D56F}" destId="{95F925C8-6422-4993-9D1E-82844F97D7AF}" srcOrd="3" destOrd="0" presId="urn:microsoft.com/office/officeart/2005/8/layout/hList7"/>
    <dgm:cxn modelId="{2243B0DA-E288-4B7B-843D-AEEB6A487435}" type="presParOf" srcId="{218EFA01-4C49-4F48-8074-D6E47892D2A3}" destId="{70FA349F-4C32-429A-B5D1-B2654AEF7A5D}" srcOrd="7" destOrd="0" presId="urn:microsoft.com/office/officeart/2005/8/layout/hList7"/>
    <dgm:cxn modelId="{DDEB7E55-90E2-4D52-91BE-0C7935828E97}" type="presParOf" srcId="{218EFA01-4C49-4F48-8074-D6E47892D2A3}" destId="{9BC30DDD-7DBC-439E-B604-A3069545009A}" srcOrd="8" destOrd="0" presId="urn:microsoft.com/office/officeart/2005/8/layout/hList7"/>
    <dgm:cxn modelId="{70E42979-86B2-4BEF-86BC-89B7F41EA777}" type="presParOf" srcId="{9BC30DDD-7DBC-439E-B604-A3069545009A}" destId="{4F152912-14F5-4A09-BC94-DE727B0AA1FF}" srcOrd="0" destOrd="0" presId="urn:microsoft.com/office/officeart/2005/8/layout/hList7"/>
    <dgm:cxn modelId="{152B242A-52B5-46E0-9312-59BDC14CFB28}" type="presParOf" srcId="{9BC30DDD-7DBC-439E-B604-A3069545009A}" destId="{15CD0699-7248-4D1E-873B-E963EC821B0F}" srcOrd="1" destOrd="0" presId="urn:microsoft.com/office/officeart/2005/8/layout/hList7"/>
    <dgm:cxn modelId="{D2E23A10-A6FE-4AFF-A93F-E1C24DE16297}" type="presParOf" srcId="{9BC30DDD-7DBC-439E-B604-A3069545009A}" destId="{8280CCD9-A8C3-4F99-850B-71F4E3563800}" srcOrd="2" destOrd="0" presId="urn:microsoft.com/office/officeart/2005/8/layout/hList7"/>
    <dgm:cxn modelId="{8C6A7BD3-FD18-45AA-87D6-8B5971A01FAE}" type="presParOf" srcId="{9BC30DDD-7DBC-439E-B604-A3069545009A}" destId="{363888CD-3CEC-42CA-9084-7A1D1428AD0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FF0BCB-52A1-4D0A-BEC8-843C47331D24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15207F54-F9B0-428E-A58C-110F4C88A96A}">
      <dgm:prSet phldrT="[Texto]"/>
      <dgm:spPr/>
      <dgm:t>
        <a:bodyPr/>
        <a:lstStyle/>
        <a:p>
          <a:r>
            <a:rPr lang="es-ES" dirty="0"/>
            <a:t>1982 Arc/</a:t>
          </a:r>
          <a:r>
            <a:rPr lang="es-ES" dirty="0" err="1"/>
            <a:t>Info</a:t>
          </a:r>
          <a:endParaRPr lang="es-CL" dirty="0"/>
        </a:p>
      </dgm:t>
    </dgm:pt>
    <dgm:pt modelId="{E1D3D3F9-5C7E-40BE-9C03-93733A315334}" type="parTrans" cxnId="{DF6FD629-8643-4025-91FD-513C3CAD3278}">
      <dgm:prSet/>
      <dgm:spPr/>
      <dgm:t>
        <a:bodyPr/>
        <a:lstStyle/>
        <a:p>
          <a:endParaRPr lang="es-CL"/>
        </a:p>
      </dgm:t>
    </dgm:pt>
    <dgm:pt modelId="{85B220AE-9078-47F2-98CB-B77C6FF83BD1}" type="sibTrans" cxnId="{DF6FD629-8643-4025-91FD-513C3CAD3278}">
      <dgm:prSet/>
      <dgm:spPr/>
      <dgm:t>
        <a:bodyPr/>
        <a:lstStyle/>
        <a:p>
          <a:endParaRPr lang="es-CL"/>
        </a:p>
      </dgm:t>
    </dgm:pt>
    <dgm:pt modelId="{6596BB34-E3BD-45A8-AAB2-84DF8AE3876B}">
      <dgm:prSet phldrT="[Texto]"/>
      <dgm:spPr/>
      <dgm:t>
        <a:bodyPr/>
        <a:lstStyle/>
        <a:p>
          <a:r>
            <a:rPr lang="es-ES" dirty="0"/>
            <a:t>1996 </a:t>
          </a:r>
          <a:r>
            <a:rPr lang="es-ES" dirty="0" err="1"/>
            <a:t>ArcView</a:t>
          </a:r>
          <a:endParaRPr lang="es-CL" dirty="0"/>
        </a:p>
      </dgm:t>
    </dgm:pt>
    <dgm:pt modelId="{5980F731-0CF0-4B1F-97F9-54C1215F1209}" type="parTrans" cxnId="{82CA48FE-FAE5-4385-AF77-C736CCEB8394}">
      <dgm:prSet/>
      <dgm:spPr/>
      <dgm:t>
        <a:bodyPr/>
        <a:lstStyle/>
        <a:p>
          <a:endParaRPr lang="es-CL"/>
        </a:p>
      </dgm:t>
    </dgm:pt>
    <dgm:pt modelId="{F5D94A98-F5D1-41E2-89DB-4462C3A26DFF}" type="sibTrans" cxnId="{82CA48FE-FAE5-4385-AF77-C736CCEB8394}">
      <dgm:prSet/>
      <dgm:spPr/>
      <dgm:t>
        <a:bodyPr/>
        <a:lstStyle/>
        <a:p>
          <a:endParaRPr lang="es-CL"/>
        </a:p>
      </dgm:t>
    </dgm:pt>
    <dgm:pt modelId="{CF49AA85-668A-4A4A-AA59-D3AA995853EC}">
      <dgm:prSet phldrT="[Texto]"/>
      <dgm:spPr/>
      <dgm:t>
        <a:bodyPr/>
        <a:lstStyle/>
        <a:p>
          <a:r>
            <a:rPr lang="es-ES" dirty="0"/>
            <a:t>1999 ArcGIS</a:t>
          </a:r>
          <a:endParaRPr lang="es-CL" dirty="0"/>
        </a:p>
      </dgm:t>
    </dgm:pt>
    <dgm:pt modelId="{5A642240-6F1C-46A3-AFF8-49E28ADE08E8}" type="parTrans" cxnId="{83CF7A4F-72E4-4DD3-8EB7-2AB59220852C}">
      <dgm:prSet/>
      <dgm:spPr/>
      <dgm:t>
        <a:bodyPr/>
        <a:lstStyle/>
        <a:p>
          <a:endParaRPr lang="es-CL"/>
        </a:p>
      </dgm:t>
    </dgm:pt>
    <dgm:pt modelId="{B3E1C7FD-B50B-4CB3-AF7D-35C4392FF271}" type="sibTrans" cxnId="{83CF7A4F-72E4-4DD3-8EB7-2AB59220852C}">
      <dgm:prSet/>
      <dgm:spPr/>
      <dgm:t>
        <a:bodyPr/>
        <a:lstStyle/>
        <a:p>
          <a:endParaRPr lang="es-CL"/>
        </a:p>
      </dgm:t>
    </dgm:pt>
    <dgm:pt modelId="{4A40FB90-8D4C-429E-80A2-395BFC58FFCF}">
      <dgm:prSet phldrT="[Texto]"/>
      <dgm:spPr/>
      <dgm:t>
        <a:bodyPr/>
        <a:lstStyle/>
        <a:p>
          <a:r>
            <a:rPr lang="es-ES" dirty="0"/>
            <a:t>2015 ArcGIS Pro</a:t>
          </a:r>
          <a:endParaRPr lang="es-CL" dirty="0"/>
        </a:p>
      </dgm:t>
    </dgm:pt>
    <dgm:pt modelId="{99CB8666-CA65-4C6C-8664-582265C51C5A}" type="parTrans" cxnId="{40EC0273-93A7-4ED7-A2B8-6E41BF6C4DCB}">
      <dgm:prSet/>
      <dgm:spPr/>
      <dgm:t>
        <a:bodyPr/>
        <a:lstStyle/>
        <a:p>
          <a:endParaRPr lang="es-CL"/>
        </a:p>
      </dgm:t>
    </dgm:pt>
    <dgm:pt modelId="{1A68512B-52EC-4982-AF12-DC587C7C7375}" type="sibTrans" cxnId="{40EC0273-93A7-4ED7-A2B8-6E41BF6C4DCB}">
      <dgm:prSet/>
      <dgm:spPr/>
      <dgm:t>
        <a:bodyPr/>
        <a:lstStyle/>
        <a:p>
          <a:endParaRPr lang="es-CL"/>
        </a:p>
      </dgm:t>
    </dgm:pt>
    <dgm:pt modelId="{A5669BB1-9873-431D-B1DC-3594EEE4B303}" type="pres">
      <dgm:prSet presAssocID="{F5FF0BCB-52A1-4D0A-BEC8-843C47331D24}" presName="rootnode" presStyleCnt="0">
        <dgm:presLayoutVars>
          <dgm:chMax/>
          <dgm:chPref/>
          <dgm:dir/>
          <dgm:animLvl val="lvl"/>
        </dgm:presLayoutVars>
      </dgm:prSet>
      <dgm:spPr/>
    </dgm:pt>
    <dgm:pt modelId="{2FC2E9DB-66E4-4A3D-AF92-7D68D4CB7761}" type="pres">
      <dgm:prSet presAssocID="{15207F54-F9B0-428E-A58C-110F4C88A96A}" presName="composite" presStyleCnt="0"/>
      <dgm:spPr/>
    </dgm:pt>
    <dgm:pt modelId="{F5F4CF58-9308-4B9B-B5F3-27BDF1A774FB}" type="pres">
      <dgm:prSet presAssocID="{15207F54-F9B0-428E-A58C-110F4C88A96A}" presName="LShape" presStyleLbl="alignNode1" presStyleIdx="0" presStyleCnt="7"/>
      <dgm:spPr/>
    </dgm:pt>
    <dgm:pt modelId="{7D504623-BA84-4890-8ECA-D8DB4C21EF00}" type="pres">
      <dgm:prSet presAssocID="{15207F54-F9B0-428E-A58C-110F4C88A96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6E6D015-B7C9-4465-A49F-DE35863B80D2}" type="pres">
      <dgm:prSet presAssocID="{15207F54-F9B0-428E-A58C-110F4C88A96A}" presName="Triangle" presStyleLbl="alignNode1" presStyleIdx="1" presStyleCnt="7"/>
      <dgm:spPr/>
    </dgm:pt>
    <dgm:pt modelId="{404A9E73-438B-42C7-8C75-F0CB682ADDDB}" type="pres">
      <dgm:prSet presAssocID="{85B220AE-9078-47F2-98CB-B77C6FF83BD1}" presName="sibTrans" presStyleCnt="0"/>
      <dgm:spPr/>
    </dgm:pt>
    <dgm:pt modelId="{03478D1A-2D1D-4704-92CE-2011A7E60BE6}" type="pres">
      <dgm:prSet presAssocID="{85B220AE-9078-47F2-98CB-B77C6FF83BD1}" presName="space" presStyleCnt="0"/>
      <dgm:spPr/>
    </dgm:pt>
    <dgm:pt modelId="{F547055A-129A-4829-B8F2-6B5E550994C8}" type="pres">
      <dgm:prSet presAssocID="{6596BB34-E3BD-45A8-AAB2-84DF8AE3876B}" presName="composite" presStyleCnt="0"/>
      <dgm:spPr/>
    </dgm:pt>
    <dgm:pt modelId="{CFE34C03-1F78-4978-839E-35233D8F0BFC}" type="pres">
      <dgm:prSet presAssocID="{6596BB34-E3BD-45A8-AAB2-84DF8AE3876B}" presName="LShape" presStyleLbl="alignNode1" presStyleIdx="2" presStyleCnt="7"/>
      <dgm:spPr/>
    </dgm:pt>
    <dgm:pt modelId="{FF328AEE-0826-4954-9E20-D8C18E291A19}" type="pres">
      <dgm:prSet presAssocID="{6596BB34-E3BD-45A8-AAB2-84DF8AE3876B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0A376E0-7D65-4A84-A8F8-E96BCBC8B7C4}" type="pres">
      <dgm:prSet presAssocID="{6596BB34-E3BD-45A8-AAB2-84DF8AE3876B}" presName="Triangle" presStyleLbl="alignNode1" presStyleIdx="3" presStyleCnt="7"/>
      <dgm:spPr/>
    </dgm:pt>
    <dgm:pt modelId="{2C978905-8DFF-4E82-93DF-DD38303AA294}" type="pres">
      <dgm:prSet presAssocID="{F5D94A98-F5D1-41E2-89DB-4462C3A26DFF}" presName="sibTrans" presStyleCnt="0"/>
      <dgm:spPr/>
    </dgm:pt>
    <dgm:pt modelId="{9AA359AF-7733-4898-832F-0642A733CA1C}" type="pres">
      <dgm:prSet presAssocID="{F5D94A98-F5D1-41E2-89DB-4462C3A26DFF}" presName="space" presStyleCnt="0"/>
      <dgm:spPr/>
    </dgm:pt>
    <dgm:pt modelId="{11F72A56-D623-4B3E-B34B-CE1101226798}" type="pres">
      <dgm:prSet presAssocID="{CF49AA85-668A-4A4A-AA59-D3AA995853EC}" presName="composite" presStyleCnt="0"/>
      <dgm:spPr/>
    </dgm:pt>
    <dgm:pt modelId="{31B01F34-547D-4D33-A128-B1E6C029AAF7}" type="pres">
      <dgm:prSet presAssocID="{CF49AA85-668A-4A4A-AA59-D3AA995853EC}" presName="LShape" presStyleLbl="alignNode1" presStyleIdx="4" presStyleCnt="7"/>
      <dgm:spPr/>
    </dgm:pt>
    <dgm:pt modelId="{8D69D69C-F146-4397-BC95-FE44D385A3CE}" type="pres">
      <dgm:prSet presAssocID="{CF49AA85-668A-4A4A-AA59-D3AA995853EC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1BD6B53-B5FF-4659-97AC-0C8FA5DE1B69}" type="pres">
      <dgm:prSet presAssocID="{CF49AA85-668A-4A4A-AA59-D3AA995853EC}" presName="Triangle" presStyleLbl="alignNode1" presStyleIdx="5" presStyleCnt="7"/>
      <dgm:spPr/>
    </dgm:pt>
    <dgm:pt modelId="{152793E8-4B91-4C98-B983-CB8A82F9398B}" type="pres">
      <dgm:prSet presAssocID="{B3E1C7FD-B50B-4CB3-AF7D-35C4392FF271}" presName="sibTrans" presStyleCnt="0"/>
      <dgm:spPr/>
    </dgm:pt>
    <dgm:pt modelId="{CD5C387E-51E7-484C-9DCA-77CF3D806949}" type="pres">
      <dgm:prSet presAssocID="{B3E1C7FD-B50B-4CB3-AF7D-35C4392FF271}" presName="space" presStyleCnt="0"/>
      <dgm:spPr/>
    </dgm:pt>
    <dgm:pt modelId="{FD4D8CF6-A17E-41BB-86A2-879CD814D2D3}" type="pres">
      <dgm:prSet presAssocID="{4A40FB90-8D4C-429E-80A2-395BFC58FFCF}" presName="composite" presStyleCnt="0"/>
      <dgm:spPr/>
    </dgm:pt>
    <dgm:pt modelId="{D977252F-1E77-4603-AB61-88BD818AEFC0}" type="pres">
      <dgm:prSet presAssocID="{4A40FB90-8D4C-429E-80A2-395BFC58FFCF}" presName="LShape" presStyleLbl="alignNode1" presStyleIdx="6" presStyleCnt="7"/>
      <dgm:spPr/>
    </dgm:pt>
    <dgm:pt modelId="{A7ED788D-D180-4C32-AEFC-98840D92EFB3}" type="pres">
      <dgm:prSet presAssocID="{4A40FB90-8D4C-429E-80A2-395BFC58FFCF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F6FD629-8643-4025-91FD-513C3CAD3278}" srcId="{F5FF0BCB-52A1-4D0A-BEC8-843C47331D24}" destId="{15207F54-F9B0-428E-A58C-110F4C88A96A}" srcOrd="0" destOrd="0" parTransId="{E1D3D3F9-5C7E-40BE-9C03-93733A315334}" sibTransId="{85B220AE-9078-47F2-98CB-B77C6FF83BD1}"/>
    <dgm:cxn modelId="{83CF7A4F-72E4-4DD3-8EB7-2AB59220852C}" srcId="{F5FF0BCB-52A1-4D0A-BEC8-843C47331D24}" destId="{CF49AA85-668A-4A4A-AA59-D3AA995853EC}" srcOrd="2" destOrd="0" parTransId="{5A642240-6F1C-46A3-AFF8-49E28ADE08E8}" sibTransId="{B3E1C7FD-B50B-4CB3-AF7D-35C4392FF271}"/>
    <dgm:cxn modelId="{40EC0273-93A7-4ED7-A2B8-6E41BF6C4DCB}" srcId="{F5FF0BCB-52A1-4D0A-BEC8-843C47331D24}" destId="{4A40FB90-8D4C-429E-80A2-395BFC58FFCF}" srcOrd="3" destOrd="0" parTransId="{99CB8666-CA65-4C6C-8664-582265C51C5A}" sibTransId="{1A68512B-52EC-4982-AF12-DC587C7C7375}"/>
    <dgm:cxn modelId="{BD4BBF8F-2879-4AAA-89EB-D202A297ACD7}" type="presOf" srcId="{4A40FB90-8D4C-429E-80A2-395BFC58FFCF}" destId="{A7ED788D-D180-4C32-AEFC-98840D92EFB3}" srcOrd="0" destOrd="0" presId="urn:microsoft.com/office/officeart/2009/3/layout/StepUpProcess"/>
    <dgm:cxn modelId="{1F5D7DB3-6A93-4C77-8BA1-A45A8368A499}" type="presOf" srcId="{CF49AA85-668A-4A4A-AA59-D3AA995853EC}" destId="{8D69D69C-F146-4397-BC95-FE44D385A3CE}" srcOrd="0" destOrd="0" presId="urn:microsoft.com/office/officeart/2009/3/layout/StepUpProcess"/>
    <dgm:cxn modelId="{5E6EF0B8-D363-43C8-AD58-DE1C416D1646}" type="presOf" srcId="{F5FF0BCB-52A1-4D0A-BEC8-843C47331D24}" destId="{A5669BB1-9873-431D-B1DC-3594EEE4B303}" srcOrd="0" destOrd="0" presId="urn:microsoft.com/office/officeart/2009/3/layout/StepUpProcess"/>
    <dgm:cxn modelId="{0542E7BC-3BC2-4EB9-B6A9-523734B824BD}" type="presOf" srcId="{6596BB34-E3BD-45A8-AAB2-84DF8AE3876B}" destId="{FF328AEE-0826-4954-9E20-D8C18E291A19}" srcOrd="0" destOrd="0" presId="urn:microsoft.com/office/officeart/2009/3/layout/StepUpProcess"/>
    <dgm:cxn modelId="{6A95FCEA-8730-4BB0-A29C-EA280204DFB3}" type="presOf" srcId="{15207F54-F9B0-428E-A58C-110F4C88A96A}" destId="{7D504623-BA84-4890-8ECA-D8DB4C21EF00}" srcOrd="0" destOrd="0" presId="urn:microsoft.com/office/officeart/2009/3/layout/StepUpProcess"/>
    <dgm:cxn modelId="{82CA48FE-FAE5-4385-AF77-C736CCEB8394}" srcId="{F5FF0BCB-52A1-4D0A-BEC8-843C47331D24}" destId="{6596BB34-E3BD-45A8-AAB2-84DF8AE3876B}" srcOrd="1" destOrd="0" parTransId="{5980F731-0CF0-4B1F-97F9-54C1215F1209}" sibTransId="{F5D94A98-F5D1-41E2-89DB-4462C3A26DFF}"/>
    <dgm:cxn modelId="{A5A827CE-C6AA-4BC4-9B27-C09403FB31B5}" type="presParOf" srcId="{A5669BB1-9873-431D-B1DC-3594EEE4B303}" destId="{2FC2E9DB-66E4-4A3D-AF92-7D68D4CB7761}" srcOrd="0" destOrd="0" presId="urn:microsoft.com/office/officeart/2009/3/layout/StepUpProcess"/>
    <dgm:cxn modelId="{EDD56B98-D7CD-4E0C-93D2-25FEB1055A47}" type="presParOf" srcId="{2FC2E9DB-66E4-4A3D-AF92-7D68D4CB7761}" destId="{F5F4CF58-9308-4B9B-B5F3-27BDF1A774FB}" srcOrd="0" destOrd="0" presId="urn:microsoft.com/office/officeart/2009/3/layout/StepUpProcess"/>
    <dgm:cxn modelId="{5784913D-D0CA-4219-B42A-C7792890ED16}" type="presParOf" srcId="{2FC2E9DB-66E4-4A3D-AF92-7D68D4CB7761}" destId="{7D504623-BA84-4890-8ECA-D8DB4C21EF00}" srcOrd="1" destOrd="0" presId="urn:microsoft.com/office/officeart/2009/3/layout/StepUpProcess"/>
    <dgm:cxn modelId="{7443212A-7309-4294-8C4A-F32739643CF2}" type="presParOf" srcId="{2FC2E9DB-66E4-4A3D-AF92-7D68D4CB7761}" destId="{96E6D015-B7C9-4465-A49F-DE35863B80D2}" srcOrd="2" destOrd="0" presId="urn:microsoft.com/office/officeart/2009/3/layout/StepUpProcess"/>
    <dgm:cxn modelId="{E13BA59E-08DD-4710-9A6C-DBFD0BD04459}" type="presParOf" srcId="{A5669BB1-9873-431D-B1DC-3594EEE4B303}" destId="{404A9E73-438B-42C7-8C75-F0CB682ADDDB}" srcOrd="1" destOrd="0" presId="urn:microsoft.com/office/officeart/2009/3/layout/StepUpProcess"/>
    <dgm:cxn modelId="{D0A7C6D7-64A8-4575-AA30-9DD8E73567FC}" type="presParOf" srcId="{404A9E73-438B-42C7-8C75-F0CB682ADDDB}" destId="{03478D1A-2D1D-4704-92CE-2011A7E60BE6}" srcOrd="0" destOrd="0" presId="urn:microsoft.com/office/officeart/2009/3/layout/StepUpProcess"/>
    <dgm:cxn modelId="{3ED2EDDE-D07F-487C-B5C4-B21C5517D6C8}" type="presParOf" srcId="{A5669BB1-9873-431D-B1DC-3594EEE4B303}" destId="{F547055A-129A-4829-B8F2-6B5E550994C8}" srcOrd="2" destOrd="0" presId="urn:microsoft.com/office/officeart/2009/3/layout/StepUpProcess"/>
    <dgm:cxn modelId="{057CF8B7-21B6-4906-9995-1089EA1B8E34}" type="presParOf" srcId="{F547055A-129A-4829-B8F2-6B5E550994C8}" destId="{CFE34C03-1F78-4978-839E-35233D8F0BFC}" srcOrd="0" destOrd="0" presId="urn:microsoft.com/office/officeart/2009/3/layout/StepUpProcess"/>
    <dgm:cxn modelId="{E557D4DC-C810-4F22-A031-A30163827131}" type="presParOf" srcId="{F547055A-129A-4829-B8F2-6B5E550994C8}" destId="{FF328AEE-0826-4954-9E20-D8C18E291A19}" srcOrd="1" destOrd="0" presId="urn:microsoft.com/office/officeart/2009/3/layout/StepUpProcess"/>
    <dgm:cxn modelId="{D21A50C6-CC64-4EB7-953D-8E25A9EC81C4}" type="presParOf" srcId="{F547055A-129A-4829-B8F2-6B5E550994C8}" destId="{60A376E0-7D65-4A84-A8F8-E96BCBC8B7C4}" srcOrd="2" destOrd="0" presId="urn:microsoft.com/office/officeart/2009/3/layout/StepUpProcess"/>
    <dgm:cxn modelId="{BC130622-D75A-473E-BF64-0F9D676FB5A3}" type="presParOf" srcId="{A5669BB1-9873-431D-B1DC-3594EEE4B303}" destId="{2C978905-8DFF-4E82-93DF-DD38303AA294}" srcOrd="3" destOrd="0" presId="urn:microsoft.com/office/officeart/2009/3/layout/StepUpProcess"/>
    <dgm:cxn modelId="{DC31B55D-E440-4790-AE05-8C5FE7BA2908}" type="presParOf" srcId="{2C978905-8DFF-4E82-93DF-DD38303AA294}" destId="{9AA359AF-7733-4898-832F-0642A733CA1C}" srcOrd="0" destOrd="0" presId="urn:microsoft.com/office/officeart/2009/3/layout/StepUpProcess"/>
    <dgm:cxn modelId="{083BBE41-B161-4AB5-A6B5-EE041DCD2231}" type="presParOf" srcId="{A5669BB1-9873-431D-B1DC-3594EEE4B303}" destId="{11F72A56-D623-4B3E-B34B-CE1101226798}" srcOrd="4" destOrd="0" presId="urn:microsoft.com/office/officeart/2009/3/layout/StepUpProcess"/>
    <dgm:cxn modelId="{461FA83F-175D-4A2D-AA3C-57CAC2C2717D}" type="presParOf" srcId="{11F72A56-D623-4B3E-B34B-CE1101226798}" destId="{31B01F34-547D-4D33-A128-B1E6C029AAF7}" srcOrd="0" destOrd="0" presId="urn:microsoft.com/office/officeart/2009/3/layout/StepUpProcess"/>
    <dgm:cxn modelId="{11BB111F-5B5D-4F7D-9DCC-EE79E5326F20}" type="presParOf" srcId="{11F72A56-D623-4B3E-B34B-CE1101226798}" destId="{8D69D69C-F146-4397-BC95-FE44D385A3CE}" srcOrd="1" destOrd="0" presId="urn:microsoft.com/office/officeart/2009/3/layout/StepUpProcess"/>
    <dgm:cxn modelId="{67B8A382-8A1B-415C-8A84-ADA8822221A6}" type="presParOf" srcId="{11F72A56-D623-4B3E-B34B-CE1101226798}" destId="{01BD6B53-B5FF-4659-97AC-0C8FA5DE1B69}" srcOrd="2" destOrd="0" presId="urn:microsoft.com/office/officeart/2009/3/layout/StepUpProcess"/>
    <dgm:cxn modelId="{197F7086-D12A-485E-94FA-36411E5DA01D}" type="presParOf" srcId="{A5669BB1-9873-431D-B1DC-3594EEE4B303}" destId="{152793E8-4B91-4C98-B983-CB8A82F9398B}" srcOrd="5" destOrd="0" presId="urn:microsoft.com/office/officeart/2009/3/layout/StepUpProcess"/>
    <dgm:cxn modelId="{836730F0-4244-41F2-BFE0-2129ADB4CE6B}" type="presParOf" srcId="{152793E8-4B91-4C98-B983-CB8A82F9398B}" destId="{CD5C387E-51E7-484C-9DCA-77CF3D806949}" srcOrd="0" destOrd="0" presId="urn:microsoft.com/office/officeart/2009/3/layout/StepUpProcess"/>
    <dgm:cxn modelId="{DB2E00DE-1259-416F-B6B5-3D8E6C2B2D73}" type="presParOf" srcId="{A5669BB1-9873-431D-B1DC-3594EEE4B303}" destId="{FD4D8CF6-A17E-41BB-86A2-879CD814D2D3}" srcOrd="6" destOrd="0" presId="urn:microsoft.com/office/officeart/2009/3/layout/StepUpProcess"/>
    <dgm:cxn modelId="{BAADB0A9-A923-4D10-B030-D9BAB5A659FF}" type="presParOf" srcId="{FD4D8CF6-A17E-41BB-86A2-879CD814D2D3}" destId="{D977252F-1E77-4603-AB61-88BD818AEFC0}" srcOrd="0" destOrd="0" presId="urn:microsoft.com/office/officeart/2009/3/layout/StepUpProcess"/>
    <dgm:cxn modelId="{0D1418CD-7821-4EB8-AF94-0AFE4D912EB9}" type="presParOf" srcId="{FD4D8CF6-A17E-41BB-86A2-879CD814D2D3}" destId="{A7ED788D-D180-4C32-AEFC-98840D92EFB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976AE9-C502-49C0-9502-200132476230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2ADC5210-9DFE-40A8-8D86-053F38174D24}">
      <dgm:prSet phldrT="[Texto]"/>
      <dgm:spPr/>
      <dgm:t>
        <a:bodyPr/>
        <a:lstStyle/>
        <a:p>
          <a:pPr>
            <a:buClr>
              <a:schemeClr val="dk1"/>
            </a:buClr>
            <a:buSzPts val="2400"/>
            <a:buFont typeface="Arial"/>
            <a:buChar char="•"/>
          </a:pPr>
          <a:r>
            <a:rPr lang="es-CL" b="0" i="0" u="none" dirty="0">
              <a:latin typeface="Calibri"/>
              <a:ea typeface="Calibri"/>
              <a:cs typeface="Calibri"/>
              <a:sym typeface="Calibri"/>
            </a:rPr>
            <a:t>Cómo se van a representar las entidades geográficas para cada tema (por ejemplo, como puntos, líneas, polígonos y/o ráster) junto con sus atributos tabulares o solo como tablas no geográficas</a:t>
          </a:r>
          <a:endParaRPr lang="es-CL" dirty="0"/>
        </a:p>
      </dgm:t>
    </dgm:pt>
    <dgm:pt modelId="{836DD817-4F7B-4F70-8CD0-29A2A6BE7108}" type="parTrans" cxnId="{D153A8AA-2E2F-41EC-888A-653B0CB9E685}">
      <dgm:prSet/>
      <dgm:spPr/>
      <dgm:t>
        <a:bodyPr/>
        <a:lstStyle/>
        <a:p>
          <a:endParaRPr lang="es-CL"/>
        </a:p>
      </dgm:t>
    </dgm:pt>
    <dgm:pt modelId="{C2D02BBF-B010-4A15-A1EA-4E0EAC3B2F65}" type="sibTrans" cxnId="{D153A8AA-2E2F-41EC-888A-653B0CB9E685}">
      <dgm:prSet/>
      <dgm:spPr/>
      <dgm:t>
        <a:bodyPr/>
        <a:lstStyle/>
        <a:p>
          <a:endParaRPr lang="es-CL"/>
        </a:p>
      </dgm:t>
    </dgm:pt>
    <dgm:pt modelId="{4A5EC671-E125-415D-B7EB-082B72C6456E}">
      <dgm:prSet/>
      <dgm:spPr/>
      <dgm:t>
        <a:bodyPr/>
        <a:lstStyle/>
        <a:p>
          <a:r>
            <a:rPr lang="es-CL" b="0" i="0" u="none" dirty="0">
              <a:latin typeface="Calibri"/>
              <a:ea typeface="Calibri"/>
              <a:cs typeface="Calibri"/>
              <a:sym typeface="Calibri"/>
            </a:rPr>
            <a:t>Qué elementos espaciales y de base de datos adicionales se necesitarán para las reglas de integridad, la implementación de un comportamiento SIG enriquecido (como dominios, subtipos, redes y/o mosaicos de ráster) </a:t>
          </a:r>
          <a:endParaRPr lang="es-CL" dirty="0"/>
        </a:p>
      </dgm:t>
    </dgm:pt>
    <dgm:pt modelId="{96B06331-DD16-45EE-8A85-18D263ABEBDA}" type="parTrans" cxnId="{9CCD445F-4A6D-48C7-9E87-DFC3DB2C24A2}">
      <dgm:prSet/>
      <dgm:spPr/>
      <dgm:t>
        <a:bodyPr/>
        <a:lstStyle/>
        <a:p>
          <a:endParaRPr lang="es-CL"/>
        </a:p>
      </dgm:t>
    </dgm:pt>
    <dgm:pt modelId="{1BA08070-395D-420E-91E6-4B805C1A3CCF}" type="sibTrans" cxnId="{9CCD445F-4A6D-48C7-9E87-DFC3DB2C24A2}">
      <dgm:prSet/>
      <dgm:spPr/>
      <dgm:t>
        <a:bodyPr/>
        <a:lstStyle/>
        <a:p>
          <a:endParaRPr lang="es-CL"/>
        </a:p>
      </dgm:t>
    </dgm:pt>
    <dgm:pt modelId="{521B0F6E-8D41-49ED-97A0-46000EB8874B}">
      <dgm:prSet/>
      <dgm:spPr/>
      <dgm:t>
        <a:bodyPr/>
        <a:lstStyle/>
        <a:p>
          <a:r>
            <a:rPr lang="es-CL" b="0" i="0" u="none" dirty="0">
              <a:latin typeface="Calibri"/>
              <a:ea typeface="Calibri"/>
              <a:cs typeface="Calibri"/>
              <a:sym typeface="Calibri"/>
            </a:rPr>
            <a:t>La definición de relaciones espaciales y de atributos entre </a:t>
          </a:r>
          <a:r>
            <a:rPr lang="es-CL" b="0" i="0" u="none" dirty="0" err="1">
              <a:latin typeface="Calibri"/>
              <a:ea typeface="Calibri"/>
              <a:cs typeface="Calibri"/>
              <a:sym typeface="Calibri"/>
            </a:rPr>
            <a:t>datasets</a:t>
          </a:r>
          <a:r>
            <a:rPr lang="es-CL" b="0" i="0" u="none" dirty="0">
              <a:latin typeface="Calibri"/>
              <a:ea typeface="Calibri"/>
              <a:cs typeface="Calibri"/>
              <a:sym typeface="Calibri"/>
            </a:rPr>
            <a:t> (topologías, relaciones)</a:t>
          </a:r>
          <a:endParaRPr lang="es-CL" dirty="0"/>
        </a:p>
      </dgm:t>
    </dgm:pt>
    <dgm:pt modelId="{5630F8C9-0F07-4FB4-B283-CA7A0D8CE287}" type="parTrans" cxnId="{EED1D620-BF34-46A1-9FA0-6883F0607000}">
      <dgm:prSet/>
      <dgm:spPr/>
      <dgm:t>
        <a:bodyPr/>
        <a:lstStyle/>
        <a:p>
          <a:endParaRPr lang="es-CL"/>
        </a:p>
      </dgm:t>
    </dgm:pt>
    <dgm:pt modelId="{35C4EE78-5C03-40AA-9921-6C17563C466C}" type="sibTrans" cxnId="{EED1D620-BF34-46A1-9FA0-6883F0607000}">
      <dgm:prSet/>
      <dgm:spPr/>
      <dgm:t>
        <a:bodyPr/>
        <a:lstStyle/>
        <a:p>
          <a:endParaRPr lang="es-CL"/>
        </a:p>
      </dgm:t>
    </dgm:pt>
    <dgm:pt modelId="{5C0EC9B8-83E2-4920-A877-BB3E67DF46C6}">
      <dgm:prSet phldrT="[Texto]"/>
      <dgm:spPr/>
      <dgm:t>
        <a:bodyPr/>
        <a:lstStyle/>
        <a:p>
          <a:pPr>
            <a:buClr>
              <a:schemeClr val="dk1"/>
            </a:buClr>
            <a:buSzPts val="2400"/>
            <a:buFont typeface="Arial"/>
            <a:buChar char="•"/>
          </a:pPr>
          <a:r>
            <a:rPr lang="es-CL" b="0" i="0" u="none">
              <a:latin typeface="Calibri"/>
              <a:ea typeface="Calibri"/>
              <a:cs typeface="Calibri"/>
              <a:sym typeface="Calibri"/>
            </a:rPr>
            <a:t>Cómo los datos se organizarán en datasets, como Feature Class, atributos, datasets ráster, etc.</a:t>
          </a:r>
          <a:endParaRPr lang="es-CL" dirty="0"/>
        </a:p>
      </dgm:t>
    </dgm:pt>
    <dgm:pt modelId="{703BB1A9-CDF7-4CD2-82C4-C9435A7D36DD}" type="parTrans" cxnId="{C8E4D00D-5655-4171-AE57-5C5E2227AB5E}">
      <dgm:prSet/>
      <dgm:spPr/>
      <dgm:t>
        <a:bodyPr/>
        <a:lstStyle/>
        <a:p>
          <a:endParaRPr lang="es-CL"/>
        </a:p>
      </dgm:t>
    </dgm:pt>
    <dgm:pt modelId="{D2D411E8-0CFA-4670-B548-512D718079DD}" type="sibTrans" cxnId="{C8E4D00D-5655-4171-AE57-5C5E2227AB5E}">
      <dgm:prSet/>
      <dgm:spPr/>
      <dgm:t>
        <a:bodyPr/>
        <a:lstStyle/>
        <a:p>
          <a:endParaRPr lang="es-CL"/>
        </a:p>
      </dgm:t>
    </dgm:pt>
    <dgm:pt modelId="{FDBD1259-522C-49CD-A421-FEB6F6457D63}" type="pres">
      <dgm:prSet presAssocID="{D0976AE9-C502-49C0-9502-200132476230}" presName="CompostProcess" presStyleCnt="0">
        <dgm:presLayoutVars>
          <dgm:dir/>
          <dgm:resizeHandles val="exact"/>
        </dgm:presLayoutVars>
      </dgm:prSet>
      <dgm:spPr/>
    </dgm:pt>
    <dgm:pt modelId="{3D4F35AE-A773-4F0C-8343-F40777202A2F}" type="pres">
      <dgm:prSet presAssocID="{D0976AE9-C502-49C0-9502-200132476230}" presName="arrow" presStyleLbl="bgShp" presStyleIdx="0" presStyleCnt="1"/>
      <dgm:spPr/>
    </dgm:pt>
    <dgm:pt modelId="{8F995561-FC76-4DA5-AD90-FA92F51C52CE}" type="pres">
      <dgm:prSet presAssocID="{D0976AE9-C502-49C0-9502-200132476230}" presName="linearProcess" presStyleCnt="0"/>
      <dgm:spPr/>
    </dgm:pt>
    <dgm:pt modelId="{56DFEAF4-A1E7-4B28-95AA-92F852A445CB}" type="pres">
      <dgm:prSet presAssocID="{2ADC5210-9DFE-40A8-8D86-053F38174D24}" presName="textNode" presStyleLbl="node1" presStyleIdx="0" presStyleCnt="4">
        <dgm:presLayoutVars>
          <dgm:bulletEnabled val="1"/>
        </dgm:presLayoutVars>
      </dgm:prSet>
      <dgm:spPr/>
    </dgm:pt>
    <dgm:pt modelId="{9B488AF6-A348-4E5D-8A87-4BE47D31002D}" type="pres">
      <dgm:prSet presAssocID="{C2D02BBF-B010-4A15-A1EA-4E0EAC3B2F65}" presName="sibTrans" presStyleCnt="0"/>
      <dgm:spPr/>
    </dgm:pt>
    <dgm:pt modelId="{05085928-190D-48A4-A1AC-8799F504E5A0}" type="pres">
      <dgm:prSet presAssocID="{5C0EC9B8-83E2-4920-A877-BB3E67DF46C6}" presName="textNode" presStyleLbl="node1" presStyleIdx="1" presStyleCnt="4">
        <dgm:presLayoutVars>
          <dgm:bulletEnabled val="1"/>
        </dgm:presLayoutVars>
      </dgm:prSet>
      <dgm:spPr/>
    </dgm:pt>
    <dgm:pt modelId="{80BB3EA8-EEAA-4EB9-AD67-99F921161C15}" type="pres">
      <dgm:prSet presAssocID="{D2D411E8-0CFA-4670-B548-512D718079DD}" presName="sibTrans" presStyleCnt="0"/>
      <dgm:spPr/>
    </dgm:pt>
    <dgm:pt modelId="{50FAE255-281E-47F1-A4F5-12F575C4433A}" type="pres">
      <dgm:prSet presAssocID="{4A5EC671-E125-415D-B7EB-082B72C6456E}" presName="textNode" presStyleLbl="node1" presStyleIdx="2" presStyleCnt="4">
        <dgm:presLayoutVars>
          <dgm:bulletEnabled val="1"/>
        </dgm:presLayoutVars>
      </dgm:prSet>
      <dgm:spPr/>
    </dgm:pt>
    <dgm:pt modelId="{55435BB6-B681-4B5D-8C8D-641159E8A7A6}" type="pres">
      <dgm:prSet presAssocID="{1BA08070-395D-420E-91E6-4B805C1A3CCF}" presName="sibTrans" presStyleCnt="0"/>
      <dgm:spPr/>
    </dgm:pt>
    <dgm:pt modelId="{8E01116E-44BD-494F-BF82-3B7E060192D4}" type="pres">
      <dgm:prSet presAssocID="{521B0F6E-8D41-49ED-97A0-46000EB8874B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5D7DD06-55EE-465A-BDD7-2B38AA2C0378}" type="presOf" srcId="{2ADC5210-9DFE-40A8-8D86-053F38174D24}" destId="{56DFEAF4-A1E7-4B28-95AA-92F852A445CB}" srcOrd="0" destOrd="0" presId="urn:microsoft.com/office/officeart/2005/8/layout/hProcess9"/>
    <dgm:cxn modelId="{C8E4D00D-5655-4171-AE57-5C5E2227AB5E}" srcId="{D0976AE9-C502-49C0-9502-200132476230}" destId="{5C0EC9B8-83E2-4920-A877-BB3E67DF46C6}" srcOrd="1" destOrd="0" parTransId="{703BB1A9-CDF7-4CD2-82C4-C9435A7D36DD}" sibTransId="{D2D411E8-0CFA-4670-B548-512D718079DD}"/>
    <dgm:cxn modelId="{EED1D620-BF34-46A1-9FA0-6883F0607000}" srcId="{D0976AE9-C502-49C0-9502-200132476230}" destId="{521B0F6E-8D41-49ED-97A0-46000EB8874B}" srcOrd="3" destOrd="0" parTransId="{5630F8C9-0F07-4FB4-B283-CA7A0D8CE287}" sibTransId="{35C4EE78-5C03-40AA-9921-6C17563C466C}"/>
    <dgm:cxn modelId="{386D9F33-07BB-41A4-9CD4-17F27359B547}" type="presOf" srcId="{4A5EC671-E125-415D-B7EB-082B72C6456E}" destId="{50FAE255-281E-47F1-A4F5-12F575C4433A}" srcOrd="0" destOrd="0" presId="urn:microsoft.com/office/officeart/2005/8/layout/hProcess9"/>
    <dgm:cxn modelId="{9CCD445F-4A6D-48C7-9E87-DFC3DB2C24A2}" srcId="{D0976AE9-C502-49C0-9502-200132476230}" destId="{4A5EC671-E125-415D-B7EB-082B72C6456E}" srcOrd="2" destOrd="0" parTransId="{96B06331-DD16-45EE-8A85-18D263ABEBDA}" sibTransId="{1BA08070-395D-420E-91E6-4B805C1A3CCF}"/>
    <dgm:cxn modelId="{BF105F49-EEC8-40FC-BE96-9ECE5F2ACC7A}" type="presOf" srcId="{D0976AE9-C502-49C0-9502-200132476230}" destId="{FDBD1259-522C-49CD-A421-FEB6F6457D63}" srcOrd="0" destOrd="0" presId="urn:microsoft.com/office/officeart/2005/8/layout/hProcess9"/>
    <dgm:cxn modelId="{A9AC2952-9B77-4F22-9841-57FA2DDB1421}" type="presOf" srcId="{521B0F6E-8D41-49ED-97A0-46000EB8874B}" destId="{8E01116E-44BD-494F-BF82-3B7E060192D4}" srcOrd="0" destOrd="0" presId="urn:microsoft.com/office/officeart/2005/8/layout/hProcess9"/>
    <dgm:cxn modelId="{D153A8AA-2E2F-41EC-888A-653B0CB9E685}" srcId="{D0976AE9-C502-49C0-9502-200132476230}" destId="{2ADC5210-9DFE-40A8-8D86-053F38174D24}" srcOrd="0" destOrd="0" parTransId="{836DD817-4F7B-4F70-8CD0-29A2A6BE7108}" sibTransId="{C2D02BBF-B010-4A15-A1EA-4E0EAC3B2F65}"/>
    <dgm:cxn modelId="{C516F4FC-5DAD-4744-9896-504AFF64D9CD}" type="presOf" srcId="{5C0EC9B8-83E2-4920-A877-BB3E67DF46C6}" destId="{05085928-190D-48A4-A1AC-8799F504E5A0}" srcOrd="0" destOrd="0" presId="urn:microsoft.com/office/officeart/2005/8/layout/hProcess9"/>
    <dgm:cxn modelId="{3C17168D-797F-488F-ADD0-2E51B9A92D4B}" type="presParOf" srcId="{FDBD1259-522C-49CD-A421-FEB6F6457D63}" destId="{3D4F35AE-A773-4F0C-8343-F40777202A2F}" srcOrd="0" destOrd="0" presId="urn:microsoft.com/office/officeart/2005/8/layout/hProcess9"/>
    <dgm:cxn modelId="{FF211ED7-7F80-4CF2-BC9D-68107B46C66C}" type="presParOf" srcId="{FDBD1259-522C-49CD-A421-FEB6F6457D63}" destId="{8F995561-FC76-4DA5-AD90-FA92F51C52CE}" srcOrd="1" destOrd="0" presId="urn:microsoft.com/office/officeart/2005/8/layout/hProcess9"/>
    <dgm:cxn modelId="{88EE20D6-D63C-47AA-87BE-86DF4B6D3288}" type="presParOf" srcId="{8F995561-FC76-4DA5-AD90-FA92F51C52CE}" destId="{56DFEAF4-A1E7-4B28-95AA-92F852A445CB}" srcOrd="0" destOrd="0" presId="urn:microsoft.com/office/officeart/2005/8/layout/hProcess9"/>
    <dgm:cxn modelId="{15E3394A-899D-4A8F-B24C-B957832A4359}" type="presParOf" srcId="{8F995561-FC76-4DA5-AD90-FA92F51C52CE}" destId="{9B488AF6-A348-4E5D-8A87-4BE47D31002D}" srcOrd="1" destOrd="0" presId="urn:microsoft.com/office/officeart/2005/8/layout/hProcess9"/>
    <dgm:cxn modelId="{D8674C40-B0EC-4A60-A77C-A6163BDA744A}" type="presParOf" srcId="{8F995561-FC76-4DA5-AD90-FA92F51C52CE}" destId="{05085928-190D-48A4-A1AC-8799F504E5A0}" srcOrd="2" destOrd="0" presId="urn:microsoft.com/office/officeart/2005/8/layout/hProcess9"/>
    <dgm:cxn modelId="{8A55632D-B09B-4504-87AB-7978DBD3FF4A}" type="presParOf" srcId="{8F995561-FC76-4DA5-AD90-FA92F51C52CE}" destId="{80BB3EA8-EEAA-4EB9-AD67-99F921161C15}" srcOrd="3" destOrd="0" presId="urn:microsoft.com/office/officeart/2005/8/layout/hProcess9"/>
    <dgm:cxn modelId="{DD9B4043-6B0A-4E99-B734-6311F167E4D5}" type="presParOf" srcId="{8F995561-FC76-4DA5-AD90-FA92F51C52CE}" destId="{50FAE255-281E-47F1-A4F5-12F575C4433A}" srcOrd="4" destOrd="0" presId="urn:microsoft.com/office/officeart/2005/8/layout/hProcess9"/>
    <dgm:cxn modelId="{CEFEB81A-774F-4279-B079-19C336DA088B}" type="presParOf" srcId="{8F995561-FC76-4DA5-AD90-FA92F51C52CE}" destId="{55435BB6-B681-4B5D-8C8D-641159E8A7A6}" srcOrd="5" destOrd="0" presId="urn:microsoft.com/office/officeart/2005/8/layout/hProcess9"/>
    <dgm:cxn modelId="{8060C2D9-BF12-4FA7-BC22-328B67B9AC1E}" type="presParOf" srcId="{8F995561-FC76-4DA5-AD90-FA92F51C52CE}" destId="{8E01116E-44BD-494F-BF82-3B7E060192D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FFCC4-1E00-45CA-9A48-30F191F80754}">
      <dsp:nvSpPr>
        <dsp:cNvPr id="0" name=""/>
        <dsp:cNvSpPr/>
      </dsp:nvSpPr>
      <dsp:spPr>
        <a:xfrm>
          <a:off x="0" y="0"/>
          <a:ext cx="1733622" cy="49322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000"/>
            <a:buFont typeface="Arial"/>
            <a:buNone/>
          </a:pPr>
          <a:r>
            <a:rPr lang="es-CL" sz="1100" b="0" i="0" u="none" kern="1200">
              <a:latin typeface="Calibri"/>
              <a:ea typeface="Calibri"/>
              <a:cs typeface="Calibri"/>
              <a:sym typeface="Calibri"/>
            </a:rPr>
            <a:t>Los SIG corporativos buscan centralizar información que regularmente se encuentran dispersas, duplicadas y cautivas en distintas áreas de una organización</a:t>
          </a:r>
          <a:endParaRPr lang="es-CL" sz="1100" kern="1200" dirty="0"/>
        </a:p>
      </dsp:txBody>
      <dsp:txXfrm>
        <a:off x="0" y="1972887"/>
        <a:ext cx="1733622" cy="1972887"/>
      </dsp:txXfrm>
    </dsp:sp>
    <dsp:sp modelId="{C146E419-E836-421B-81C2-EF14EAFB4B67}">
      <dsp:nvSpPr>
        <dsp:cNvPr id="0" name=""/>
        <dsp:cNvSpPr/>
      </dsp:nvSpPr>
      <dsp:spPr>
        <a:xfrm>
          <a:off x="52008" y="295933"/>
          <a:ext cx="1629604" cy="16424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96A7B-6B4D-4335-9140-C5AE95F77877}">
      <dsp:nvSpPr>
        <dsp:cNvPr id="0" name=""/>
        <dsp:cNvSpPr/>
      </dsp:nvSpPr>
      <dsp:spPr>
        <a:xfrm>
          <a:off x="1785630" y="0"/>
          <a:ext cx="1733622" cy="4932218"/>
        </a:xfrm>
        <a:prstGeom prst="roundRect">
          <a:avLst>
            <a:gd name="adj" fmla="val 10000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b="0" i="0" u="none" kern="1200">
              <a:latin typeface="Calibri"/>
              <a:ea typeface="Calibri"/>
              <a:cs typeface="Calibri"/>
              <a:sym typeface="Calibri"/>
            </a:rPr>
            <a:t>Su Objetivo es el apoyar la toma de decisiones estratégica con la variable territorial como parte de la ecuación</a:t>
          </a:r>
          <a:r>
            <a:rPr lang="es-CL" sz="1100" kern="1200">
              <a:latin typeface="Calibri"/>
              <a:ea typeface="Calibri"/>
              <a:cs typeface="Calibri"/>
              <a:sym typeface="Calibri"/>
            </a:rPr>
            <a:t>, así como el marco de referencia.</a:t>
          </a:r>
          <a:endParaRPr lang="es-CL" sz="1100" kern="1200" dirty="0"/>
        </a:p>
      </dsp:txBody>
      <dsp:txXfrm>
        <a:off x="1785630" y="1972887"/>
        <a:ext cx="1733622" cy="1972887"/>
      </dsp:txXfrm>
    </dsp:sp>
    <dsp:sp modelId="{574A5E4B-F090-450D-9263-A9131F29D462}">
      <dsp:nvSpPr>
        <dsp:cNvPr id="0" name=""/>
        <dsp:cNvSpPr/>
      </dsp:nvSpPr>
      <dsp:spPr>
        <a:xfrm>
          <a:off x="1837639" y="295933"/>
          <a:ext cx="1629604" cy="16424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4529F-FC1E-471A-9EDE-1DFD43E761DB}">
      <dsp:nvSpPr>
        <dsp:cNvPr id="0" name=""/>
        <dsp:cNvSpPr/>
      </dsp:nvSpPr>
      <dsp:spPr>
        <a:xfrm>
          <a:off x="3571261" y="0"/>
          <a:ext cx="1733622" cy="4932218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b="0" i="0" u="none" kern="1200">
              <a:latin typeface="Calibri"/>
              <a:ea typeface="Calibri"/>
              <a:cs typeface="Calibri"/>
              <a:sym typeface="Calibri"/>
            </a:rPr>
            <a:t>Al ser input de la toma de decisiones, el acceso y la calidad de la información pasan a ser importantes</a:t>
          </a:r>
          <a:endParaRPr lang="es-CL" sz="1100" kern="1200" dirty="0"/>
        </a:p>
      </dsp:txBody>
      <dsp:txXfrm>
        <a:off x="3571261" y="1972887"/>
        <a:ext cx="1733622" cy="1972887"/>
      </dsp:txXfrm>
    </dsp:sp>
    <dsp:sp modelId="{99190416-4E1B-436C-AE1C-C79116322801}">
      <dsp:nvSpPr>
        <dsp:cNvPr id="0" name=""/>
        <dsp:cNvSpPr/>
      </dsp:nvSpPr>
      <dsp:spPr>
        <a:xfrm>
          <a:off x="3623270" y="295933"/>
          <a:ext cx="1629604" cy="16424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C9ECC-6BC5-4B7B-B836-3B83E08ABE21}">
      <dsp:nvSpPr>
        <dsp:cNvPr id="0" name=""/>
        <dsp:cNvSpPr/>
      </dsp:nvSpPr>
      <dsp:spPr>
        <a:xfrm>
          <a:off x="5356892" y="0"/>
          <a:ext cx="1733622" cy="4932218"/>
        </a:xfrm>
        <a:prstGeom prst="roundRect">
          <a:avLst>
            <a:gd name="adj" fmla="val 10000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b="0" i="0" u="none" kern="1200">
              <a:latin typeface="Calibri"/>
              <a:ea typeface="Calibri"/>
              <a:cs typeface="Calibri"/>
              <a:sym typeface="Calibri"/>
            </a:rPr>
            <a:t>Es importante determinar una función de administración SIG que lidere y vele por el funcionamiento y acceso de esta implementación por parte de la organización, en conjunto con el área TI y los usuarios dueños de la información</a:t>
          </a:r>
          <a:endParaRPr lang="es-CL" sz="1100" kern="1200" dirty="0"/>
        </a:p>
      </dsp:txBody>
      <dsp:txXfrm>
        <a:off x="5356892" y="1972887"/>
        <a:ext cx="1733622" cy="1972887"/>
      </dsp:txXfrm>
    </dsp:sp>
    <dsp:sp modelId="{95F925C8-6422-4993-9D1E-82844F97D7AF}">
      <dsp:nvSpPr>
        <dsp:cNvPr id="0" name=""/>
        <dsp:cNvSpPr/>
      </dsp:nvSpPr>
      <dsp:spPr>
        <a:xfrm>
          <a:off x="5408901" y="295933"/>
          <a:ext cx="1629604" cy="164242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52912-14F5-4A09-BC94-DE727B0AA1FF}">
      <dsp:nvSpPr>
        <dsp:cNvPr id="0" name=""/>
        <dsp:cNvSpPr/>
      </dsp:nvSpPr>
      <dsp:spPr>
        <a:xfrm>
          <a:off x="7142523" y="0"/>
          <a:ext cx="1733622" cy="4932218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b="0" i="0" u="none" kern="1200" dirty="0">
              <a:latin typeface="Calibri"/>
              <a:ea typeface="Calibri"/>
              <a:cs typeface="Calibri"/>
              <a:sym typeface="Calibri"/>
            </a:rPr>
            <a:t>El elemento clave en el buen funcionamiento de un SIG son la </a:t>
          </a:r>
          <a:r>
            <a:rPr lang="es-CL" sz="1100" b="1" i="0" u="none" kern="12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rPr>
            <a:t>GEODATABASE y </a:t>
          </a:r>
          <a:r>
            <a:rPr lang="es-CL" sz="1100" b="0" i="0" u="none" kern="1200" dirty="0" err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rPr>
            <a:t>y</a:t>
          </a:r>
          <a:r>
            <a:rPr lang="es-CL" sz="1100" b="0" i="0" u="none" kern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rPr>
            <a:t> su publicación como</a:t>
          </a:r>
          <a:r>
            <a:rPr lang="es-CL" sz="1100" b="1" i="0" u="none" kern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rPr>
            <a:t> </a:t>
          </a:r>
          <a:r>
            <a:rPr lang="es-CL" sz="1100" b="1" i="0" u="none" kern="12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rPr>
            <a:t>SERVICIOS DE MAPAS.</a:t>
          </a:r>
          <a:endParaRPr lang="es-CL" sz="1100" b="1" kern="1200" dirty="0">
            <a:solidFill>
              <a:srgbClr val="FFFF00"/>
            </a:solidFill>
          </a:endParaRPr>
        </a:p>
      </dsp:txBody>
      <dsp:txXfrm>
        <a:off x="7142523" y="1972887"/>
        <a:ext cx="1733622" cy="1972887"/>
      </dsp:txXfrm>
    </dsp:sp>
    <dsp:sp modelId="{363888CD-3CEC-42CA-9084-7A1D1428AD07}">
      <dsp:nvSpPr>
        <dsp:cNvPr id="0" name=""/>
        <dsp:cNvSpPr/>
      </dsp:nvSpPr>
      <dsp:spPr>
        <a:xfrm>
          <a:off x="7194532" y="295933"/>
          <a:ext cx="1629604" cy="1642428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77123-4D1A-4D6C-9D3D-9CEADE8DEF57}">
      <dsp:nvSpPr>
        <dsp:cNvPr id="0" name=""/>
        <dsp:cNvSpPr/>
      </dsp:nvSpPr>
      <dsp:spPr>
        <a:xfrm>
          <a:off x="355045" y="3945774"/>
          <a:ext cx="8166054" cy="739832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4CF58-9308-4B9B-B5F3-27BDF1A774FB}">
      <dsp:nvSpPr>
        <dsp:cNvPr id="0" name=""/>
        <dsp:cNvSpPr/>
      </dsp:nvSpPr>
      <dsp:spPr>
        <a:xfrm rot="5400000">
          <a:off x="809336" y="1193539"/>
          <a:ext cx="1154108" cy="192040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04623-BA84-4890-8ECA-D8DB4C21EF00}">
      <dsp:nvSpPr>
        <dsp:cNvPr id="0" name=""/>
        <dsp:cNvSpPr/>
      </dsp:nvSpPr>
      <dsp:spPr>
        <a:xfrm>
          <a:off x="616686" y="1767327"/>
          <a:ext cx="1733756" cy="151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1982 Arc/</a:t>
          </a:r>
          <a:r>
            <a:rPr lang="es-ES" sz="3000" kern="1200" dirty="0" err="1"/>
            <a:t>Info</a:t>
          </a:r>
          <a:endParaRPr lang="es-CL" sz="3000" kern="1200" dirty="0"/>
        </a:p>
      </dsp:txBody>
      <dsp:txXfrm>
        <a:off x="616686" y="1767327"/>
        <a:ext cx="1733756" cy="1519739"/>
      </dsp:txXfrm>
    </dsp:sp>
    <dsp:sp modelId="{96E6D015-B7C9-4465-A49F-DE35863B80D2}">
      <dsp:nvSpPr>
        <dsp:cNvPr id="0" name=""/>
        <dsp:cNvSpPr/>
      </dsp:nvSpPr>
      <dsp:spPr>
        <a:xfrm>
          <a:off x="2023319" y="1052156"/>
          <a:ext cx="327123" cy="327123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34C03-1F78-4978-839E-35233D8F0BFC}">
      <dsp:nvSpPr>
        <dsp:cNvPr id="0" name=""/>
        <dsp:cNvSpPr/>
      </dsp:nvSpPr>
      <dsp:spPr>
        <a:xfrm rot="5400000">
          <a:off x="2931793" y="668334"/>
          <a:ext cx="1154108" cy="1920409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28AEE-0826-4954-9E20-D8C18E291A19}">
      <dsp:nvSpPr>
        <dsp:cNvPr id="0" name=""/>
        <dsp:cNvSpPr/>
      </dsp:nvSpPr>
      <dsp:spPr>
        <a:xfrm>
          <a:off x="2739143" y="1242123"/>
          <a:ext cx="1733756" cy="151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1996 </a:t>
          </a:r>
          <a:r>
            <a:rPr lang="es-ES" sz="3000" kern="1200" dirty="0" err="1"/>
            <a:t>ArcView</a:t>
          </a:r>
          <a:endParaRPr lang="es-CL" sz="3000" kern="1200" dirty="0"/>
        </a:p>
      </dsp:txBody>
      <dsp:txXfrm>
        <a:off x="2739143" y="1242123"/>
        <a:ext cx="1733756" cy="1519739"/>
      </dsp:txXfrm>
    </dsp:sp>
    <dsp:sp modelId="{60A376E0-7D65-4A84-A8F8-E96BCBC8B7C4}">
      <dsp:nvSpPr>
        <dsp:cNvPr id="0" name=""/>
        <dsp:cNvSpPr/>
      </dsp:nvSpPr>
      <dsp:spPr>
        <a:xfrm>
          <a:off x="4145776" y="526952"/>
          <a:ext cx="327123" cy="327123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01F34-547D-4D33-A128-B1E6C029AAF7}">
      <dsp:nvSpPr>
        <dsp:cNvPr id="0" name=""/>
        <dsp:cNvSpPr/>
      </dsp:nvSpPr>
      <dsp:spPr>
        <a:xfrm rot="5400000">
          <a:off x="5054250" y="143130"/>
          <a:ext cx="1154108" cy="1920409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9D69C-F146-4397-BC95-FE44D385A3CE}">
      <dsp:nvSpPr>
        <dsp:cNvPr id="0" name=""/>
        <dsp:cNvSpPr/>
      </dsp:nvSpPr>
      <dsp:spPr>
        <a:xfrm>
          <a:off x="4861600" y="716919"/>
          <a:ext cx="1733756" cy="151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1999 ArcGIS</a:t>
          </a:r>
          <a:endParaRPr lang="es-CL" sz="3000" kern="1200" dirty="0"/>
        </a:p>
      </dsp:txBody>
      <dsp:txXfrm>
        <a:off x="4861600" y="716919"/>
        <a:ext cx="1733756" cy="1519739"/>
      </dsp:txXfrm>
    </dsp:sp>
    <dsp:sp modelId="{01BD6B53-B5FF-4659-97AC-0C8FA5DE1B69}">
      <dsp:nvSpPr>
        <dsp:cNvPr id="0" name=""/>
        <dsp:cNvSpPr/>
      </dsp:nvSpPr>
      <dsp:spPr>
        <a:xfrm>
          <a:off x="6268233" y="1748"/>
          <a:ext cx="327123" cy="32712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7252F-1E77-4603-AB61-88BD818AEFC0}">
      <dsp:nvSpPr>
        <dsp:cNvPr id="0" name=""/>
        <dsp:cNvSpPr/>
      </dsp:nvSpPr>
      <dsp:spPr>
        <a:xfrm rot="5400000">
          <a:off x="7176707" y="-382073"/>
          <a:ext cx="1154108" cy="1920409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D788D-D180-4C32-AEFC-98840D92EFB3}">
      <dsp:nvSpPr>
        <dsp:cNvPr id="0" name=""/>
        <dsp:cNvSpPr/>
      </dsp:nvSpPr>
      <dsp:spPr>
        <a:xfrm>
          <a:off x="6984057" y="191715"/>
          <a:ext cx="1733756" cy="151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2015 ArcGIS Pro</a:t>
          </a:r>
          <a:endParaRPr lang="es-CL" sz="3000" kern="1200" dirty="0"/>
        </a:p>
      </dsp:txBody>
      <dsp:txXfrm>
        <a:off x="6984057" y="191715"/>
        <a:ext cx="1733756" cy="15197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F35AE-A773-4F0C-8343-F40777202A2F}">
      <dsp:nvSpPr>
        <dsp:cNvPr id="0" name=""/>
        <dsp:cNvSpPr/>
      </dsp:nvSpPr>
      <dsp:spPr>
        <a:xfrm>
          <a:off x="656705" y="0"/>
          <a:ext cx="7442661" cy="472671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FEAF4-A1E7-4B28-95AA-92F852A445CB}">
      <dsp:nvSpPr>
        <dsp:cNvPr id="0" name=""/>
        <dsp:cNvSpPr/>
      </dsp:nvSpPr>
      <dsp:spPr>
        <a:xfrm>
          <a:off x="4382" y="1418013"/>
          <a:ext cx="2107784" cy="18906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400"/>
            <a:buFont typeface="Arial"/>
            <a:buNone/>
          </a:pPr>
          <a:r>
            <a:rPr lang="es-CL" sz="1200" b="0" i="0" u="none" kern="1200" dirty="0">
              <a:latin typeface="Calibri"/>
              <a:ea typeface="Calibri"/>
              <a:cs typeface="Calibri"/>
              <a:sym typeface="Calibri"/>
            </a:rPr>
            <a:t>Cómo se van a representar las entidades geográficas para cada tema (por ejemplo, como puntos, líneas, polígonos y/o ráster) junto con sus atributos tabulares o solo como tablas no geográficas</a:t>
          </a:r>
          <a:endParaRPr lang="es-CL" sz="1200" kern="1200" dirty="0"/>
        </a:p>
      </dsp:txBody>
      <dsp:txXfrm>
        <a:off x="96678" y="1510309"/>
        <a:ext cx="1923192" cy="1706092"/>
      </dsp:txXfrm>
    </dsp:sp>
    <dsp:sp modelId="{05085928-190D-48A4-A1AC-8799F504E5A0}">
      <dsp:nvSpPr>
        <dsp:cNvPr id="0" name=""/>
        <dsp:cNvSpPr/>
      </dsp:nvSpPr>
      <dsp:spPr>
        <a:xfrm>
          <a:off x="2217556" y="1418013"/>
          <a:ext cx="2107784" cy="1890684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400"/>
            <a:buFont typeface="Arial"/>
            <a:buNone/>
          </a:pPr>
          <a:r>
            <a:rPr lang="es-CL" sz="1200" b="0" i="0" u="none" kern="1200">
              <a:latin typeface="Calibri"/>
              <a:ea typeface="Calibri"/>
              <a:cs typeface="Calibri"/>
              <a:sym typeface="Calibri"/>
            </a:rPr>
            <a:t>Cómo los datos se organizarán en datasets, como Feature Class, atributos, datasets ráster, etc.</a:t>
          </a:r>
          <a:endParaRPr lang="es-CL" sz="1200" kern="1200" dirty="0"/>
        </a:p>
      </dsp:txBody>
      <dsp:txXfrm>
        <a:off x="2309852" y="1510309"/>
        <a:ext cx="1923192" cy="1706092"/>
      </dsp:txXfrm>
    </dsp:sp>
    <dsp:sp modelId="{50FAE255-281E-47F1-A4F5-12F575C4433A}">
      <dsp:nvSpPr>
        <dsp:cNvPr id="0" name=""/>
        <dsp:cNvSpPr/>
      </dsp:nvSpPr>
      <dsp:spPr>
        <a:xfrm>
          <a:off x="4430730" y="1418013"/>
          <a:ext cx="2107784" cy="1890684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0" i="0" u="none" kern="1200" dirty="0">
              <a:latin typeface="Calibri"/>
              <a:ea typeface="Calibri"/>
              <a:cs typeface="Calibri"/>
              <a:sym typeface="Calibri"/>
            </a:rPr>
            <a:t>Qué elementos espaciales y de base de datos adicionales se necesitarán para las reglas de integridad, la implementación de un comportamiento SIG enriquecido (como dominios, subtipos, redes y/o mosaicos de ráster) </a:t>
          </a:r>
          <a:endParaRPr lang="es-CL" sz="1200" kern="1200" dirty="0"/>
        </a:p>
      </dsp:txBody>
      <dsp:txXfrm>
        <a:off x="4523026" y="1510309"/>
        <a:ext cx="1923192" cy="1706092"/>
      </dsp:txXfrm>
    </dsp:sp>
    <dsp:sp modelId="{8E01116E-44BD-494F-BF82-3B7E060192D4}">
      <dsp:nvSpPr>
        <dsp:cNvPr id="0" name=""/>
        <dsp:cNvSpPr/>
      </dsp:nvSpPr>
      <dsp:spPr>
        <a:xfrm>
          <a:off x="6643904" y="1418013"/>
          <a:ext cx="2107784" cy="1890684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0" i="0" u="none" kern="1200" dirty="0">
              <a:latin typeface="Calibri"/>
              <a:ea typeface="Calibri"/>
              <a:cs typeface="Calibri"/>
              <a:sym typeface="Calibri"/>
            </a:rPr>
            <a:t>La definición de relaciones espaciales y de atributos entre </a:t>
          </a:r>
          <a:r>
            <a:rPr lang="es-CL" sz="1200" b="0" i="0" u="none" kern="1200" dirty="0" err="1">
              <a:latin typeface="Calibri"/>
              <a:ea typeface="Calibri"/>
              <a:cs typeface="Calibri"/>
              <a:sym typeface="Calibri"/>
            </a:rPr>
            <a:t>datasets</a:t>
          </a:r>
          <a:r>
            <a:rPr lang="es-CL" sz="1200" b="0" i="0" u="none" kern="1200" dirty="0">
              <a:latin typeface="Calibri"/>
              <a:ea typeface="Calibri"/>
              <a:cs typeface="Calibri"/>
              <a:sym typeface="Calibri"/>
            </a:rPr>
            <a:t> (topologías, relaciones)</a:t>
          </a:r>
          <a:endParaRPr lang="es-CL" sz="1200" kern="1200" dirty="0"/>
        </a:p>
      </dsp:txBody>
      <dsp:txXfrm>
        <a:off x="6736200" y="1510309"/>
        <a:ext cx="1923192" cy="170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471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57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53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401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2822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311549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0969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9793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8457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56486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7351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4336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2631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13843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L"/>
              <a:t>Haga clic para modificar el estilo de título del patrón</a:t>
            </a:r>
            <a:endParaRPr lang="en-US" altLang="es-CL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L"/>
              <a:t>Editar el estilo de texto del patrón</a:t>
            </a:r>
          </a:p>
          <a:p>
            <a:pPr lvl="1"/>
            <a:r>
              <a:rPr lang="es-ES" altLang="es-CL"/>
              <a:t>Segundo nivel</a:t>
            </a:r>
          </a:p>
          <a:p>
            <a:pPr lvl="2"/>
            <a:r>
              <a:rPr lang="es-ES" altLang="es-CL"/>
              <a:t>Tercer nivel</a:t>
            </a:r>
          </a:p>
          <a:p>
            <a:pPr lvl="3"/>
            <a:r>
              <a:rPr lang="es-ES" altLang="es-CL"/>
              <a:t>Cuarto nivel</a:t>
            </a:r>
          </a:p>
          <a:p>
            <a:pPr lvl="4"/>
            <a:r>
              <a:rPr lang="es-ES" altLang="es-CL"/>
              <a:t>Quinto nivel</a:t>
            </a:r>
            <a:endParaRPr lang="en-US" alt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034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16.png"/><Relationship Id="rId9" Type="http://schemas.openxmlformats.org/officeDocument/2006/relationships/diagramData" Target="../diagrams/data2.xml"/><Relationship Id="rId14" Type="http://schemas.openxmlformats.org/officeDocument/2006/relationships/hyperlink" Target="https://www.esri.com/arcgis-blog/products/arcgis-pro/data-management/its-not-personal-its-mobil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ktop.arcgis.com/es/arcmap/latest/manage-data/gdb-architecture/the-geodatabase-is-object-relational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termagazine.info/termino/4544.ph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ct.udlap.mx/people/carlos/is341/bases06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ro.arcgis.com/es/pro-app/latest/help/data/geodatabases/overview/what-is-a-geodatabase-.htm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iqE3bUPTfeUNfmEfd8KydY9EktytTjJ1/view?usp=shar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esri.com/en/technical-article/00001164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2167298" y="108816"/>
            <a:ext cx="480940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s-CL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Universidad de Santiago de Chile</a:t>
            </a:r>
            <a:endParaRPr lang="es-CL"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s-CL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Facultad de Ingeniería</a:t>
            </a:r>
            <a:endParaRPr lang="es-CL"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s-CL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Departamento de Ingeniería Geoespacial y Ambiental</a:t>
            </a:r>
            <a:endParaRPr lang="es-CL" sz="1100"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688088" y="2092663"/>
            <a:ext cx="769005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4400"/>
              <a:buFont typeface="Calibri"/>
              <a:buNone/>
            </a:pPr>
            <a:r>
              <a:rPr lang="es-ES" sz="4400" b="1" i="0" u="none" strike="noStrike" cap="none" dirty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DISEÑO Y DESARROLLO DE APLICACIONES TERRITORIALES</a:t>
            </a:r>
            <a:r>
              <a:rPr lang="en-US" sz="4400" b="1" i="0" u="none" strike="noStrike" cap="none" dirty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endParaRPr dirty="0"/>
          </a:p>
        </p:txBody>
      </p:sp>
      <p:sp>
        <p:nvSpPr>
          <p:cNvPr id="5" name="4 CuadroTexto"/>
          <p:cNvSpPr txBox="1">
            <a:spLocks noChangeArrowheads="1"/>
          </p:cNvSpPr>
          <p:nvPr/>
        </p:nvSpPr>
        <p:spPr bwMode="auto">
          <a:xfrm>
            <a:off x="6135688" y="5570538"/>
            <a:ext cx="2768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MX" altLang="es-CL" sz="1800" dirty="0"/>
              <a:t>Ignacio Yañez Henríquez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MX" altLang="es-CL" sz="1800" dirty="0"/>
              <a:t>Ingeniero Civil en Geografía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fld id="{6DA80A38-D261-4FFB-9E74-1A404C76C387}" type="datetime2">
              <a:rPr lang="es-MX" altLang="es-CL" sz="1800"/>
              <a:pPr algn="r" eaLnBrk="1" hangingPunct="1">
                <a:spcBef>
                  <a:spcPct val="0"/>
                </a:spcBef>
                <a:buFontTx/>
                <a:buNone/>
              </a:pPr>
              <a:t>domingo, 17 de agosto de 2025</a:t>
            </a:fld>
            <a:endParaRPr lang="es-MX" altLang="es-CL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3120ADC2-926E-8CAB-9190-B4CC489241F3}"/>
              </a:ext>
            </a:extLst>
          </p:cNvPr>
          <p:cNvGrpSpPr/>
          <p:nvPr/>
        </p:nvGrpSpPr>
        <p:grpSpPr>
          <a:xfrm>
            <a:off x="358772" y="3877489"/>
            <a:ext cx="1922061" cy="1723593"/>
            <a:chOff x="68262" y="4030662"/>
            <a:chExt cx="2457450" cy="2336800"/>
          </a:xfrm>
        </p:grpSpPr>
        <p:pic>
          <p:nvPicPr>
            <p:cNvPr id="290" name="Google Shape;29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262" y="4030662"/>
              <a:ext cx="2457450" cy="2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94930" y="4663455"/>
              <a:ext cx="1230750" cy="1703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AC3939A4-1031-5BB6-D584-94EA12795548}"/>
              </a:ext>
            </a:extLst>
          </p:cNvPr>
          <p:cNvGrpSpPr/>
          <p:nvPr/>
        </p:nvGrpSpPr>
        <p:grpSpPr>
          <a:xfrm>
            <a:off x="2419925" y="3877489"/>
            <a:ext cx="1995055" cy="1723570"/>
            <a:chOff x="2678112" y="4030662"/>
            <a:chExt cx="3244850" cy="2336800"/>
          </a:xfrm>
        </p:grpSpPr>
        <p:pic>
          <p:nvPicPr>
            <p:cNvPr id="291" name="Google Shape;291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78112" y="4030662"/>
              <a:ext cx="3244850" cy="2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52975" y="4806938"/>
              <a:ext cx="1127125" cy="15605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80CC88B-BA60-12F8-C275-76914BF8B89C}"/>
              </a:ext>
            </a:extLst>
          </p:cNvPr>
          <p:cNvGrpSpPr/>
          <p:nvPr/>
        </p:nvGrpSpPr>
        <p:grpSpPr>
          <a:xfrm>
            <a:off x="4522497" y="3877489"/>
            <a:ext cx="2178483" cy="1723558"/>
            <a:chOff x="5986462" y="4030662"/>
            <a:chExt cx="3030538" cy="2336800"/>
          </a:xfrm>
        </p:grpSpPr>
        <p:pic>
          <p:nvPicPr>
            <p:cNvPr id="292" name="Google Shape;292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86462" y="4030662"/>
              <a:ext cx="3030537" cy="2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889875" y="4806944"/>
              <a:ext cx="1127125" cy="15605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283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endParaRPr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9327B18-8B7F-060F-88C7-101BF1083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320504"/>
              </p:ext>
            </p:extLst>
          </p:nvPr>
        </p:nvGraphicFramePr>
        <p:xfrm>
          <a:off x="0" y="988291"/>
          <a:ext cx="9144000" cy="328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D24C423D-6760-F722-5C16-1C6CCDD7EF55}"/>
              </a:ext>
            </a:extLst>
          </p:cNvPr>
          <p:cNvSpPr txBox="1"/>
          <p:nvPr/>
        </p:nvSpPr>
        <p:spPr>
          <a:xfrm>
            <a:off x="263236" y="6051444"/>
            <a:ext cx="852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14"/>
              </a:rPr>
              <a:t>https://www.esri.com/arcgis-blog/products/arcgis-pro/data-management/its-not-personal-its-mobile/</a:t>
            </a:r>
            <a:endParaRPr lang="es-CL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66D2D52-6D58-A492-F25A-7462BBD23A72}"/>
              </a:ext>
            </a:extLst>
          </p:cNvPr>
          <p:cNvGrpSpPr/>
          <p:nvPr/>
        </p:nvGrpSpPr>
        <p:grpSpPr>
          <a:xfrm>
            <a:off x="6808495" y="3877479"/>
            <a:ext cx="2124909" cy="1752084"/>
            <a:chOff x="6808495" y="3877479"/>
            <a:chExt cx="2124909" cy="1752084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B4C07F1D-9692-E82E-2A83-A83568EF3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32114"/>
            <a:stretch/>
          </p:blipFill>
          <p:spPr>
            <a:xfrm>
              <a:off x="6808495" y="3877479"/>
              <a:ext cx="2118451" cy="1752084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5EDD746E-61B9-12B1-F9FC-98839DC21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68833" y="4369713"/>
              <a:ext cx="764571" cy="1254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1" descr="La geodatabase utiliza un modelo relacional de objetos.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514475"/>
            <a:ext cx="391160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1"/>
          <p:cNvSpPr txBox="1"/>
          <p:nvPr/>
        </p:nvSpPr>
        <p:spPr>
          <a:xfrm>
            <a:off x="4205287" y="1979612"/>
            <a:ext cx="4681537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</a:t>
            </a:r>
            <a:r>
              <a:rPr lang="en-US" sz="28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1: </a:t>
            </a:r>
            <a:r>
              <a:rPr lang="en-US" sz="2800" b="1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r>
              <a:rPr lang="en-US" sz="28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GDB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</a:t>
            </a:r>
            <a:endParaRPr dirty="0"/>
          </a:p>
        </p:txBody>
      </p:sp>
      <p:cxnSp>
        <p:nvCxnSpPr>
          <p:cNvPr id="303" name="Google Shape;303;p11"/>
          <p:cNvCxnSpPr/>
          <p:nvPr/>
        </p:nvCxnSpPr>
        <p:spPr>
          <a:xfrm rot="10800000">
            <a:off x="1814512" y="3957637"/>
            <a:ext cx="2020887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000000">
                <a:alpha val="37647"/>
              </a:srgbClr>
            </a:outerShdw>
          </a:effectLst>
        </p:spPr>
      </p:cxnSp>
      <p:sp>
        <p:nvSpPr>
          <p:cNvPr id="304" name="Google Shape;304;p11"/>
          <p:cNvSpPr txBox="1"/>
          <p:nvPr/>
        </p:nvSpPr>
        <p:spPr>
          <a:xfrm>
            <a:off x="3794125" y="3711575"/>
            <a:ext cx="324802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(Reglas y Comportamientos)</a:t>
            </a:r>
            <a:endParaRPr/>
          </a:p>
        </p:txBody>
      </p:sp>
      <p:sp>
        <p:nvSpPr>
          <p:cNvPr id="305" name="Google Shape;305;p11"/>
          <p:cNvSpPr txBox="1"/>
          <p:nvPr/>
        </p:nvSpPr>
        <p:spPr>
          <a:xfrm>
            <a:off x="3946525" y="5516562"/>
            <a:ext cx="199231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/>
          </a:p>
        </p:txBody>
      </p:sp>
      <p:cxnSp>
        <p:nvCxnSpPr>
          <p:cNvPr id="306" name="Google Shape;306;p11"/>
          <p:cNvCxnSpPr/>
          <p:nvPr/>
        </p:nvCxnSpPr>
        <p:spPr>
          <a:xfrm rot="10800000">
            <a:off x="2978150" y="5700712"/>
            <a:ext cx="85725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med" len="med"/>
            <a:tailEnd type="stealth" w="med" len="med"/>
          </a:ln>
          <a:effectLst>
            <a:outerShdw blurRad="63500" dist="20000" dir="5400000">
              <a:srgbClr val="000000">
                <a:alpha val="37647"/>
              </a:srgbClr>
            </a:outerShdw>
          </a:effectLst>
        </p:spPr>
      </p:cxnSp>
      <p:sp>
        <p:nvSpPr>
          <p:cNvPr id="10" name="Google Shape;283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sistema de administración de bases de datos (DBMS)</a:t>
            </a:r>
            <a:r>
              <a:rPr lang="en-US" sz="2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software que controla la organización, almacenamiento, recuperación, seguridad e integridad de los datos en una base de datos. Acepta solicitudes de la aplicación y ordena al sistema operativo transferir los datos apropiados.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Colección de datos interrelacionados y un conjunto de programas para acceder a esos datos</a:t>
            </a:r>
            <a:endParaRPr sz="2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Fuente </a:t>
            </a:r>
            <a:r>
              <a:rPr lang="en-US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http://www.mastermagazine.info/termino/4544.php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Fuente </a:t>
            </a:r>
            <a:r>
              <a:rPr lang="en-US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http://ict.udlap.mx/people/carlos/is341/bases06.html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83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"/>
          <p:cNvSpPr txBox="1">
            <a:spLocks noGrp="1"/>
          </p:cNvSpPr>
          <p:nvPr>
            <p:ph type="title"/>
          </p:nvPr>
        </p:nvSpPr>
        <p:spPr>
          <a:xfrm>
            <a:off x="380206" y="-9048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GDB</a:t>
            </a:r>
            <a:endParaRPr dirty="0"/>
          </a:p>
        </p:txBody>
      </p:sp>
      <p:sp>
        <p:nvSpPr>
          <p:cNvPr id="327" name="Google Shape;327;p14"/>
          <p:cNvSpPr txBox="1">
            <a:spLocks noGrp="1"/>
          </p:cNvSpPr>
          <p:nvPr>
            <p:ph idx="1"/>
          </p:nvPr>
        </p:nvSpPr>
        <p:spPr>
          <a:xfrm>
            <a:off x="0" y="4384965"/>
            <a:ext cx="9144000" cy="1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carpeta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común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File GDB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742950" marR="0" lvl="1" indent="-2857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base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Microsoft Access (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Personal GDB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000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deprecado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ArcGIS Pro]</a:t>
            </a:r>
            <a:endParaRPr dirty="0">
              <a:solidFill>
                <a:srgbClr val="FF0000"/>
              </a:solidFill>
            </a:endParaRPr>
          </a:p>
          <a:p>
            <a:pPr marL="742950" marR="0" lvl="1" indent="-2857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base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multiusuario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DBMS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Oracle, Microsoft SQL Server, PostgreSQL, SAP HANA, etc.)</a:t>
            </a:r>
            <a:endParaRPr dirty="0"/>
          </a:p>
          <a:p>
            <a:pPr marL="742950" marR="0" lvl="1" indent="-2857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Marcado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Extensible (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XML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pic>
        <p:nvPicPr>
          <p:cNvPr id="328" name="Google Shape;328;p14" descr="La geodatabase proporciona soporte abierto para numerosos tipos de archivo, DBMS y X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5275" y="1662402"/>
            <a:ext cx="3319462" cy="28019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4"/>
          <p:cNvSpPr txBox="1"/>
          <p:nvPr/>
        </p:nvSpPr>
        <p:spPr>
          <a:xfrm>
            <a:off x="549275" y="1278227"/>
            <a:ext cx="3044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GeoDataBase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>
            <a:spLocks noGrp="1"/>
          </p:cNvSpPr>
          <p:nvPr>
            <p:ph type="title"/>
          </p:nvPr>
        </p:nvSpPr>
        <p:spPr>
          <a:xfrm>
            <a:off x="376517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GDB</a:t>
            </a:r>
            <a:endParaRPr dirty="0"/>
          </a:p>
        </p:txBody>
      </p:sp>
      <p:sp>
        <p:nvSpPr>
          <p:cNvPr id="335" name="Google Shape;335;p15"/>
          <p:cNvSpPr txBox="1">
            <a:spLocks noGrp="1"/>
          </p:cNvSpPr>
          <p:nvPr>
            <p:ph idx="1"/>
          </p:nvPr>
        </p:nvSpPr>
        <p:spPr>
          <a:xfrm>
            <a:off x="191654" y="1143000"/>
            <a:ext cx="876069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Dentro de la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hay dos conjuntos primarios de tablas: tablas del sistema y tablas definidas por el usuario.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s-ES" sz="24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 definidas por el usuario: cada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una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almacena en una o más tablas. Las tablas definidas por el usuario trabajan con las tablas del sistema para administrar los datos.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s-ES" sz="24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 del sistema: las tablas del sistema de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mantienen un registro de los contenidos de cada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Describen fundamentalmente el esquema de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especifica todas las definiciones, reglas y relaciones de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Las tablas del sistema contienen y administran todos los metadatos requeridos para implementar propiedades de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reglas de validación de datos y comportamientos.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569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5051425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modelo de almacenamiento de GDB está basado en los principios de DBMS, ya que almacena una serie de conceptos de bases de datos relacionales simples pero esenciales. 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DBMS (y el sistema de archivos para geodatabases de archivos) proporciona un modelo simple de datos formales para almacenar y trabajar con información en </a:t>
            </a:r>
            <a:r>
              <a:rPr lang="en-US" sz="2400" b="1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tablas</a:t>
            </a:r>
            <a:r>
              <a:rPr lang="en-US" sz="2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1962" y="1912937"/>
            <a:ext cx="3422650" cy="340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12" y="1600200"/>
            <a:ext cx="8359775" cy="46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83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>
            <a:spLocks noGrp="1"/>
          </p:cNvSpPr>
          <p:nvPr>
            <p:ph type="title"/>
          </p:nvPr>
        </p:nvSpPr>
        <p:spPr>
          <a:xfrm>
            <a:off x="376517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GDB</a:t>
            </a:r>
            <a:endParaRPr dirty="0"/>
          </a:p>
        </p:txBody>
      </p:sp>
      <p:sp>
        <p:nvSpPr>
          <p:cNvPr id="335" name="Google Shape;335;p15"/>
          <p:cNvSpPr txBox="1">
            <a:spLocks noGrp="1"/>
          </p:cNvSpPr>
          <p:nvPr>
            <p:ph idx="1"/>
          </p:nvPr>
        </p:nvSpPr>
        <p:spPr>
          <a:xfrm>
            <a:off x="217053" y="1249218"/>
            <a:ext cx="876069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información relacionada con el esquema en la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almacena en cuatro tablas principales: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s-ES" sz="24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GDB_Items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contiene una lista de todos los elementos que se encuentran dentro de una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como las clases de entidad, topologías y dominios.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GDB_ItemTypes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contiene una lista predefinida de tipos de elementos reconocidos, como Tabla.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GDB_ItemRelationships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contiene las asociaciones de esquemas entre los elementos, como las clases de entidad que se encuentran dentro de un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entidades.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GDB_ItemRelationshipTypes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contiene una lista predefinida de tipos de relaciones reconocidos, como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DatasetInFeatureDataset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96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>
            <a:spLocks noGrp="1"/>
          </p:cNvSpPr>
          <p:nvPr>
            <p:ph type="title"/>
          </p:nvPr>
        </p:nvSpPr>
        <p:spPr>
          <a:xfrm>
            <a:off x="376517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GDB</a:t>
            </a:r>
            <a:endParaRPr dirty="0"/>
          </a:p>
        </p:txBody>
      </p:sp>
      <p:sp>
        <p:nvSpPr>
          <p:cNvPr id="335" name="Google Shape;335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s-E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geodatabases</a:t>
            </a:r>
            <a:r>
              <a:rPr lang="es-E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tienen un modelo de transacción para administrar los flujos de trabajo de los datos de SIG.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geodatabases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basado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conjunto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común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pasos del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fundamentales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 modo que es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base de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SIG.</a:t>
            </a:r>
            <a:endParaRPr dirty="0"/>
          </a:p>
          <a:p>
            <a:pPr marL="342900" marR="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implica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geográfica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temas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capas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se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mediante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ubicación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geográfica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De modo que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sentido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geodatabases</a:t>
            </a:r>
            <a:endParaRPr lang="es-CL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0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CL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implica definir</a:t>
            </a:r>
            <a:endParaRPr lang="es-CL" dirty="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34;p15">
            <a:extLst>
              <a:ext uri="{FF2B5EF4-FFF2-40B4-BE49-F238E27FC236}">
                <a16:creationId xmlns:a16="http://schemas.microsoft.com/office/drawing/2014/main" id="{302F81C0-D774-29AB-F946-ACE43ABBBDBC}"/>
              </a:ext>
            </a:extLst>
          </p:cNvPr>
          <p:cNvSpPr txBox="1">
            <a:spLocks/>
          </p:cNvSpPr>
          <p:nvPr/>
        </p:nvSpPr>
        <p:spPr bwMode="auto">
          <a:xfrm>
            <a:off x="376517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Diseño GDB</a:t>
            </a:r>
            <a:endParaRPr lang="en-U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C047375-BD93-9EFC-1525-6B9C481758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973213"/>
              </p:ext>
            </p:extLst>
          </p:nvPr>
        </p:nvGraphicFramePr>
        <p:xfrm>
          <a:off x="193964" y="1415472"/>
          <a:ext cx="8756072" cy="4726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BB72A1CE-1299-2214-74DA-84E5CEFBBF5D}"/>
              </a:ext>
            </a:extLst>
          </p:cNvPr>
          <p:cNvSpPr txBox="1"/>
          <p:nvPr/>
        </p:nvSpPr>
        <p:spPr>
          <a:xfrm>
            <a:off x="193964" y="6153044"/>
            <a:ext cx="784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Documentación Oficial Esri: </a:t>
            </a:r>
            <a:r>
              <a:rPr lang="es-ES" dirty="0">
                <a:hlinkClick r:id="rId8"/>
              </a:rPr>
              <a:t>https://pro.arcgis.com/es/pro-app/latest/help/data/geodatabases/overview/what-is-a-geodatabase-.htm</a:t>
            </a:r>
            <a:endParaRPr lang="es-C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1335741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GDB: </a:t>
            </a: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idx="1"/>
          </p:nvPr>
        </p:nvSpPr>
        <p:spPr>
          <a:xfrm>
            <a:off x="349250" y="1633537"/>
            <a:ext cx="8229600" cy="134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ArcGIS 1:24,000-Scale BASE MAP data model </a:t>
            </a:r>
            <a:r>
              <a:rPr lang="en-US" sz="3200" b="1" i="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18F79A-5BA9-F407-5DF6-9603B0EF194D}"/>
              </a:ext>
            </a:extLst>
          </p:cNvPr>
          <p:cNvSpPr txBox="1"/>
          <p:nvPr/>
        </p:nvSpPr>
        <p:spPr>
          <a:xfrm>
            <a:off x="349250" y="3717702"/>
            <a:ext cx="5892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Mas Modelos en </a:t>
            </a:r>
            <a:r>
              <a:rPr lang="es-ES" dirty="0">
                <a:hlinkClick r:id="rId4"/>
              </a:rPr>
              <a:t>https://support.esri.com/en/technical-article/000011644</a:t>
            </a:r>
            <a:endParaRPr lang="es-ES" dirty="0"/>
          </a:p>
          <a:p>
            <a:endParaRPr lang="es-C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dirty="0"/>
          </a:p>
        </p:txBody>
      </p:sp>
      <p:sp>
        <p:nvSpPr>
          <p:cNvPr id="103" name="Google Shape;103;p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curso tiene como objetivo enseñar los principios de un SIG Corporativos, cuales son sus componentes y la importancia de conocer estos principios, como parte importante del desarrollo de aplicaciones SIG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dirty="0"/>
          </a:p>
        </p:txBody>
      </p:sp>
      <p:sp>
        <p:nvSpPr>
          <p:cNvPr id="109" name="Google Shape;109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 tiene como objetivo enseñar los aspectos esenciales para la generación de una geodatabase funcional, que optimice los flujos de trabajo de la información SIG y por sobre todo, facilite generar información de calidad </a:t>
            </a:r>
            <a:r>
              <a:rPr lang="en-US" sz="3200" b="1" i="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que es la base de un buen analisis SIG</a:t>
            </a:r>
            <a:r>
              <a:rPr lang="en-US" sz="32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>
            <a:off x="1575475" y="5555601"/>
            <a:ext cx="326256" cy="215289"/>
          </a:xfrm>
          <a:custGeom>
            <a:avLst/>
            <a:gdLst/>
            <a:ahLst/>
            <a:cxnLst/>
            <a:rect l="l" t="t" r="r" b="b"/>
            <a:pathLst>
              <a:path w="2564" h="1628" extrusionOk="0">
                <a:moveTo>
                  <a:pt x="1391" y="0"/>
                </a:moveTo>
                <a:lnTo>
                  <a:pt x="1450" y="4"/>
                </a:lnTo>
                <a:lnTo>
                  <a:pt x="1508" y="15"/>
                </a:lnTo>
                <a:lnTo>
                  <a:pt x="1564" y="31"/>
                </a:lnTo>
                <a:lnTo>
                  <a:pt x="1617" y="53"/>
                </a:lnTo>
                <a:lnTo>
                  <a:pt x="1666" y="81"/>
                </a:lnTo>
                <a:lnTo>
                  <a:pt x="1711" y="114"/>
                </a:lnTo>
                <a:lnTo>
                  <a:pt x="1754" y="151"/>
                </a:lnTo>
                <a:lnTo>
                  <a:pt x="1791" y="194"/>
                </a:lnTo>
                <a:lnTo>
                  <a:pt x="1824" y="240"/>
                </a:lnTo>
                <a:lnTo>
                  <a:pt x="1851" y="289"/>
                </a:lnTo>
                <a:lnTo>
                  <a:pt x="1873" y="342"/>
                </a:lnTo>
                <a:lnTo>
                  <a:pt x="1890" y="398"/>
                </a:lnTo>
                <a:lnTo>
                  <a:pt x="1910" y="397"/>
                </a:lnTo>
                <a:lnTo>
                  <a:pt x="1963" y="400"/>
                </a:lnTo>
                <a:lnTo>
                  <a:pt x="2014" y="410"/>
                </a:lnTo>
                <a:lnTo>
                  <a:pt x="2063" y="426"/>
                </a:lnTo>
                <a:lnTo>
                  <a:pt x="2109" y="446"/>
                </a:lnTo>
                <a:lnTo>
                  <a:pt x="2153" y="473"/>
                </a:lnTo>
                <a:lnTo>
                  <a:pt x="2191" y="504"/>
                </a:lnTo>
                <a:lnTo>
                  <a:pt x="2228" y="540"/>
                </a:lnTo>
                <a:lnTo>
                  <a:pt x="2258" y="579"/>
                </a:lnTo>
                <a:lnTo>
                  <a:pt x="2284" y="622"/>
                </a:lnTo>
                <a:lnTo>
                  <a:pt x="2306" y="669"/>
                </a:lnTo>
                <a:lnTo>
                  <a:pt x="2321" y="717"/>
                </a:lnTo>
                <a:lnTo>
                  <a:pt x="2330" y="768"/>
                </a:lnTo>
                <a:lnTo>
                  <a:pt x="2334" y="821"/>
                </a:lnTo>
                <a:lnTo>
                  <a:pt x="2330" y="874"/>
                </a:lnTo>
                <a:lnTo>
                  <a:pt x="2321" y="924"/>
                </a:lnTo>
                <a:lnTo>
                  <a:pt x="2367" y="943"/>
                </a:lnTo>
                <a:lnTo>
                  <a:pt x="2409" y="969"/>
                </a:lnTo>
                <a:lnTo>
                  <a:pt x="2446" y="999"/>
                </a:lnTo>
                <a:lnTo>
                  <a:pt x="2480" y="1035"/>
                </a:lnTo>
                <a:lnTo>
                  <a:pt x="2509" y="1074"/>
                </a:lnTo>
                <a:lnTo>
                  <a:pt x="2532" y="1117"/>
                </a:lnTo>
                <a:lnTo>
                  <a:pt x="2549" y="1165"/>
                </a:lnTo>
                <a:lnTo>
                  <a:pt x="2560" y="1214"/>
                </a:lnTo>
                <a:lnTo>
                  <a:pt x="2564" y="1265"/>
                </a:lnTo>
                <a:lnTo>
                  <a:pt x="2561" y="1315"/>
                </a:lnTo>
                <a:lnTo>
                  <a:pt x="2552" y="1362"/>
                </a:lnTo>
                <a:lnTo>
                  <a:pt x="2536" y="1406"/>
                </a:lnTo>
                <a:lnTo>
                  <a:pt x="2515" y="1448"/>
                </a:lnTo>
                <a:lnTo>
                  <a:pt x="2489" y="1486"/>
                </a:lnTo>
                <a:lnTo>
                  <a:pt x="2458" y="1521"/>
                </a:lnTo>
                <a:lnTo>
                  <a:pt x="2423" y="1552"/>
                </a:lnTo>
                <a:lnTo>
                  <a:pt x="2385" y="1578"/>
                </a:lnTo>
                <a:lnTo>
                  <a:pt x="2344" y="1599"/>
                </a:lnTo>
                <a:lnTo>
                  <a:pt x="2299" y="1614"/>
                </a:lnTo>
                <a:lnTo>
                  <a:pt x="2252" y="1624"/>
                </a:lnTo>
                <a:lnTo>
                  <a:pt x="2203" y="1628"/>
                </a:lnTo>
                <a:lnTo>
                  <a:pt x="494" y="1628"/>
                </a:lnTo>
                <a:lnTo>
                  <a:pt x="436" y="1624"/>
                </a:lnTo>
                <a:lnTo>
                  <a:pt x="380" y="1614"/>
                </a:lnTo>
                <a:lnTo>
                  <a:pt x="327" y="1599"/>
                </a:lnTo>
                <a:lnTo>
                  <a:pt x="276" y="1577"/>
                </a:lnTo>
                <a:lnTo>
                  <a:pt x="229" y="1550"/>
                </a:lnTo>
                <a:lnTo>
                  <a:pt x="185" y="1519"/>
                </a:lnTo>
                <a:lnTo>
                  <a:pt x="144" y="1483"/>
                </a:lnTo>
                <a:lnTo>
                  <a:pt x="108" y="1443"/>
                </a:lnTo>
                <a:lnTo>
                  <a:pt x="77" y="1398"/>
                </a:lnTo>
                <a:lnTo>
                  <a:pt x="50" y="1351"/>
                </a:lnTo>
                <a:lnTo>
                  <a:pt x="28" y="1300"/>
                </a:lnTo>
                <a:lnTo>
                  <a:pt x="12" y="1247"/>
                </a:lnTo>
                <a:lnTo>
                  <a:pt x="3" y="1191"/>
                </a:lnTo>
                <a:lnTo>
                  <a:pt x="0" y="1133"/>
                </a:lnTo>
                <a:lnTo>
                  <a:pt x="4" y="1075"/>
                </a:lnTo>
                <a:lnTo>
                  <a:pt x="14" y="1018"/>
                </a:lnTo>
                <a:lnTo>
                  <a:pt x="29" y="964"/>
                </a:lnTo>
                <a:lnTo>
                  <a:pt x="52" y="913"/>
                </a:lnTo>
                <a:lnTo>
                  <a:pt x="79" y="865"/>
                </a:lnTo>
                <a:lnTo>
                  <a:pt x="112" y="820"/>
                </a:lnTo>
                <a:lnTo>
                  <a:pt x="149" y="779"/>
                </a:lnTo>
                <a:lnTo>
                  <a:pt x="191" y="744"/>
                </a:lnTo>
                <a:lnTo>
                  <a:pt x="236" y="712"/>
                </a:lnTo>
                <a:lnTo>
                  <a:pt x="286" y="686"/>
                </a:lnTo>
                <a:lnTo>
                  <a:pt x="338" y="665"/>
                </a:lnTo>
                <a:lnTo>
                  <a:pt x="392" y="650"/>
                </a:lnTo>
                <a:lnTo>
                  <a:pt x="390" y="608"/>
                </a:lnTo>
                <a:lnTo>
                  <a:pt x="393" y="555"/>
                </a:lnTo>
                <a:lnTo>
                  <a:pt x="403" y="504"/>
                </a:lnTo>
                <a:lnTo>
                  <a:pt x="419" y="456"/>
                </a:lnTo>
                <a:lnTo>
                  <a:pt x="439" y="410"/>
                </a:lnTo>
                <a:lnTo>
                  <a:pt x="466" y="367"/>
                </a:lnTo>
                <a:lnTo>
                  <a:pt x="496" y="328"/>
                </a:lnTo>
                <a:lnTo>
                  <a:pt x="531" y="293"/>
                </a:lnTo>
                <a:lnTo>
                  <a:pt x="571" y="261"/>
                </a:lnTo>
                <a:lnTo>
                  <a:pt x="613" y="236"/>
                </a:lnTo>
                <a:lnTo>
                  <a:pt x="659" y="214"/>
                </a:lnTo>
                <a:lnTo>
                  <a:pt x="708" y="199"/>
                </a:lnTo>
                <a:lnTo>
                  <a:pt x="758" y="190"/>
                </a:lnTo>
                <a:lnTo>
                  <a:pt x="812" y="186"/>
                </a:lnTo>
                <a:lnTo>
                  <a:pt x="867" y="190"/>
                </a:lnTo>
                <a:lnTo>
                  <a:pt x="920" y="201"/>
                </a:lnTo>
                <a:lnTo>
                  <a:pt x="971" y="218"/>
                </a:lnTo>
                <a:lnTo>
                  <a:pt x="1005" y="176"/>
                </a:lnTo>
                <a:lnTo>
                  <a:pt x="1043" y="138"/>
                </a:lnTo>
                <a:lnTo>
                  <a:pt x="1084" y="103"/>
                </a:lnTo>
                <a:lnTo>
                  <a:pt x="1127" y="73"/>
                </a:lnTo>
                <a:lnTo>
                  <a:pt x="1176" y="47"/>
                </a:lnTo>
                <a:lnTo>
                  <a:pt x="1225" y="28"/>
                </a:lnTo>
                <a:lnTo>
                  <a:pt x="1278" y="12"/>
                </a:lnTo>
                <a:lnTo>
                  <a:pt x="1334" y="4"/>
                </a:lnTo>
                <a:lnTo>
                  <a:pt x="139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473752" y="-548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Definiciones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idx="1"/>
          </p:nvPr>
        </p:nvSpPr>
        <p:spPr>
          <a:xfrm>
            <a:off x="334962" y="12954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un SIG?</a:t>
            </a:r>
            <a:endParaRPr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E4F1E551-36AF-7A2D-A5C6-2772B83B1847}"/>
              </a:ext>
            </a:extLst>
          </p:cNvPr>
          <p:cNvGrpSpPr/>
          <p:nvPr/>
        </p:nvGrpSpPr>
        <p:grpSpPr>
          <a:xfrm>
            <a:off x="3803389" y="3622449"/>
            <a:ext cx="875234" cy="675139"/>
            <a:chOff x="3803389" y="3622449"/>
            <a:chExt cx="875234" cy="675139"/>
          </a:xfrm>
        </p:grpSpPr>
        <p:sp>
          <p:nvSpPr>
            <p:cNvPr id="118" name="Google Shape;118;p5"/>
            <p:cNvSpPr/>
            <p:nvPr/>
          </p:nvSpPr>
          <p:spPr>
            <a:xfrm>
              <a:off x="4061682" y="3622449"/>
              <a:ext cx="513295" cy="390264"/>
            </a:xfrm>
            <a:custGeom>
              <a:avLst/>
              <a:gdLst/>
              <a:ahLst/>
              <a:cxnLst/>
              <a:rect l="l" t="t" r="r" b="b"/>
              <a:pathLst>
                <a:path w="1561" h="1182" extrusionOk="0">
                  <a:moveTo>
                    <a:pt x="342" y="1033"/>
                  </a:moveTo>
                  <a:lnTo>
                    <a:pt x="1173" y="1033"/>
                  </a:lnTo>
                  <a:lnTo>
                    <a:pt x="1173" y="1107"/>
                  </a:lnTo>
                  <a:lnTo>
                    <a:pt x="1176" y="1182"/>
                  </a:lnTo>
                  <a:lnTo>
                    <a:pt x="342" y="1182"/>
                  </a:lnTo>
                  <a:lnTo>
                    <a:pt x="342" y="1033"/>
                  </a:lnTo>
                  <a:close/>
                  <a:moveTo>
                    <a:pt x="861" y="888"/>
                  </a:moveTo>
                  <a:lnTo>
                    <a:pt x="876" y="892"/>
                  </a:lnTo>
                  <a:lnTo>
                    <a:pt x="890" y="900"/>
                  </a:lnTo>
                  <a:lnTo>
                    <a:pt x="898" y="914"/>
                  </a:lnTo>
                  <a:lnTo>
                    <a:pt x="902" y="929"/>
                  </a:lnTo>
                  <a:lnTo>
                    <a:pt x="898" y="945"/>
                  </a:lnTo>
                  <a:lnTo>
                    <a:pt x="890" y="958"/>
                  </a:lnTo>
                  <a:lnTo>
                    <a:pt x="876" y="967"/>
                  </a:lnTo>
                  <a:lnTo>
                    <a:pt x="861" y="970"/>
                  </a:lnTo>
                  <a:lnTo>
                    <a:pt x="845" y="967"/>
                  </a:lnTo>
                  <a:lnTo>
                    <a:pt x="832" y="958"/>
                  </a:lnTo>
                  <a:lnTo>
                    <a:pt x="823" y="945"/>
                  </a:lnTo>
                  <a:lnTo>
                    <a:pt x="820" y="929"/>
                  </a:lnTo>
                  <a:lnTo>
                    <a:pt x="823" y="914"/>
                  </a:lnTo>
                  <a:lnTo>
                    <a:pt x="832" y="900"/>
                  </a:lnTo>
                  <a:lnTo>
                    <a:pt x="845" y="892"/>
                  </a:lnTo>
                  <a:lnTo>
                    <a:pt x="861" y="888"/>
                  </a:lnTo>
                  <a:close/>
                  <a:moveTo>
                    <a:pt x="747" y="741"/>
                  </a:moveTo>
                  <a:lnTo>
                    <a:pt x="763" y="744"/>
                  </a:lnTo>
                  <a:lnTo>
                    <a:pt x="776" y="753"/>
                  </a:lnTo>
                  <a:lnTo>
                    <a:pt x="785" y="766"/>
                  </a:lnTo>
                  <a:lnTo>
                    <a:pt x="788" y="782"/>
                  </a:lnTo>
                  <a:lnTo>
                    <a:pt x="785" y="798"/>
                  </a:lnTo>
                  <a:lnTo>
                    <a:pt x="776" y="811"/>
                  </a:lnTo>
                  <a:lnTo>
                    <a:pt x="763" y="819"/>
                  </a:lnTo>
                  <a:lnTo>
                    <a:pt x="747" y="823"/>
                  </a:lnTo>
                  <a:lnTo>
                    <a:pt x="731" y="819"/>
                  </a:lnTo>
                  <a:lnTo>
                    <a:pt x="718" y="811"/>
                  </a:lnTo>
                  <a:lnTo>
                    <a:pt x="710" y="798"/>
                  </a:lnTo>
                  <a:lnTo>
                    <a:pt x="706" y="782"/>
                  </a:lnTo>
                  <a:lnTo>
                    <a:pt x="710" y="766"/>
                  </a:lnTo>
                  <a:lnTo>
                    <a:pt x="718" y="753"/>
                  </a:lnTo>
                  <a:lnTo>
                    <a:pt x="731" y="744"/>
                  </a:lnTo>
                  <a:lnTo>
                    <a:pt x="747" y="741"/>
                  </a:lnTo>
                  <a:close/>
                  <a:moveTo>
                    <a:pt x="1222" y="327"/>
                  </a:moveTo>
                  <a:lnTo>
                    <a:pt x="1239" y="331"/>
                  </a:lnTo>
                  <a:lnTo>
                    <a:pt x="1251" y="339"/>
                  </a:lnTo>
                  <a:lnTo>
                    <a:pt x="1261" y="353"/>
                  </a:lnTo>
                  <a:lnTo>
                    <a:pt x="1263" y="368"/>
                  </a:lnTo>
                  <a:lnTo>
                    <a:pt x="1261" y="385"/>
                  </a:lnTo>
                  <a:lnTo>
                    <a:pt x="1251" y="397"/>
                  </a:lnTo>
                  <a:lnTo>
                    <a:pt x="1239" y="407"/>
                  </a:lnTo>
                  <a:lnTo>
                    <a:pt x="1222" y="409"/>
                  </a:lnTo>
                  <a:lnTo>
                    <a:pt x="1206" y="407"/>
                  </a:lnTo>
                  <a:lnTo>
                    <a:pt x="1193" y="397"/>
                  </a:lnTo>
                  <a:lnTo>
                    <a:pt x="1185" y="385"/>
                  </a:lnTo>
                  <a:lnTo>
                    <a:pt x="1181" y="368"/>
                  </a:lnTo>
                  <a:lnTo>
                    <a:pt x="1185" y="353"/>
                  </a:lnTo>
                  <a:lnTo>
                    <a:pt x="1193" y="339"/>
                  </a:lnTo>
                  <a:lnTo>
                    <a:pt x="1206" y="331"/>
                  </a:lnTo>
                  <a:lnTo>
                    <a:pt x="1222" y="327"/>
                  </a:lnTo>
                  <a:close/>
                  <a:moveTo>
                    <a:pt x="1336" y="194"/>
                  </a:moveTo>
                  <a:lnTo>
                    <a:pt x="1352" y="198"/>
                  </a:lnTo>
                  <a:lnTo>
                    <a:pt x="1365" y="206"/>
                  </a:lnTo>
                  <a:lnTo>
                    <a:pt x="1373" y="220"/>
                  </a:lnTo>
                  <a:lnTo>
                    <a:pt x="1377" y="235"/>
                  </a:lnTo>
                  <a:lnTo>
                    <a:pt x="1373" y="252"/>
                  </a:lnTo>
                  <a:lnTo>
                    <a:pt x="1365" y="264"/>
                  </a:lnTo>
                  <a:lnTo>
                    <a:pt x="1352" y="274"/>
                  </a:lnTo>
                  <a:lnTo>
                    <a:pt x="1336" y="276"/>
                  </a:lnTo>
                  <a:lnTo>
                    <a:pt x="1320" y="274"/>
                  </a:lnTo>
                  <a:lnTo>
                    <a:pt x="1307" y="264"/>
                  </a:lnTo>
                  <a:lnTo>
                    <a:pt x="1298" y="252"/>
                  </a:lnTo>
                  <a:lnTo>
                    <a:pt x="1295" y="235"/>
                  </a:lnTo>
                  <a:lnTo>
                    <a:pt x="1298" y="220"/>
                  </a:lnTo>
                  <a:lnTo>
                    <a:pt x="1307" y="206"/>
                  </a:lnTo>
                  <a:lnTo>
                    <a:pt x="1320" y="198"/>
                  </a:lnTo>
                  <a:lnTo>
                    <a:pt x="1336" y="194"/>
                  </a:lnTo>
                  <a:close/>
                  <a:moveTo>
                    <a:pt x="1040" y="180"/>
                  </a:moveTo>
                  <a:lnTo>
                    <a:pt x="1061" y="183"/>
                  </a:lnTo>
                  <a:lnTo>
                    <a:pt x="1082" y="192"/>
                  </a:lnTo>
                  <a:lnTo>
                    <a:pt x="1098" y="204"/>
                  </a:lnTo>
                  <a:lnTo>
                    <a:pt x="1111" y="221"/>
                  </a:lnTo>
                  <a:lnTo>
                    <a:pt x="1119" y="241"/>
                  </a:lnTo>
                  <a:lnTo>
                    <a:pt x="1123" y="263"/>
                  </a:lnTo>
                  <a:lnTo>
                    <a:pt x="1119" y="285"/>
                  </a:lnTo>
                  <a:lnTo>
                    <a:pt x="1111" y="304"/>
                  </a:lnTo>
                  <a:lnTo>
                    <a:pt x="1098" y="321"/>
                  </a:lnTo>
                  <a:lnTo>
                    <a:pt x="1082" y="334"/>
                  </a:lnTo>
                  <a:lnTo>
                    <a:pt x="1061" y="343"/>
                  </a:lnTo>
                  <a:lnTo>
                    <a:pt x="1040" y="345"/>
                  </a:lnTo>
                  <a:lnTo>
                    <a:pt x="1018" y="343"/>
                  </a:lnTo>
                  <a:lnTo>
                    <a:pt x="997" y="334"/>
                  </a:lnTo>
                  <a:lnTo>
                    <a:pt x="980" y="321"/>
                  </a:lnTo>
                  <a:lnTo>
                    <a:pt x="968" y="304"/>
                  </a:lnTo>
                  <a:lnTo>
                    <a:pt x="960" y="285"/>
                  </a:lnTo>
                  <a:lnTo>
                    <a:pt x="956" y="263"/>
                  </a:lnTo>
                  <a:lnTo>
                    <a:pt x="960" y="241"/>
                  </a:lnTo>
                  <a:lnTo>
                    <a:pt x="968" y="221"/>
                  </a:lnTo>
                  <a:lnTo>
                    <a:pt x="980" y="204"/>
                  </a:lnTo>
                  <a:lnTo>
                    <a:pt x="997" y="192"/>
                  </a:lnTo>
                  <a:lnTo>
                    <a:pt x="1018" y="183"/>
                  </a:lnTo>
                  <a:lnTo>
                    <a:pt x="1040" y="180"/>
                  </a:lnTo>
                  <a:close/>
                  <a:moveTo>
                    <a:pt x="0" y="0"/>
                  </a:moveTo>
                  <a:lnTo>
                    <a:pt x="1561" y="0"/>
                  </a:lnTo>
                  <a:lnTo>
                    <a:pt x="1561" y="264"/>
                  </a:lnTo>
                  <a:lnTo>
                    <a:pt x="1527" y="269"/>
                  </a:lnTo>
                  <a:lnTo>
                    <a:pt x="1493" y="279"/>
                  </a:lnTo>
                  <a:lnTo>
                    <a:pt x="1463" y="292"/>
                  </a:lnTo>
                  <a:lnTo>
                    <a:pt x="1463" y="97"/>
                  </a:lnTo>
                  <a:lnTo>
                    <a:pt x="237" y="97"/>
                  </a:lnTo>
                  <a:lnTo>
                    <a:pt x="245" y="120"/>
                  </a:lnTo>
                  <a:lnTo>
                    <a:pt x="253" y="140"/>
                  </a:lnTo>
                  <a:lnTo>
                    <a:pt x="259" y="158"/>
                  </a:lnTo>
                  <a:lnTo>
                    <a:pt x="265" y="171"/>
                  </a:lnTo>
                  <a:lnTo>
                    <a:pt x="273" y="183"/>
                  </a:lnTo>
                  <a:lnTo>
                    <a:pt x="285" y="193"/>
                  </a:lnTo>
                  <a:lnTo>
                    <a:pt x="303" y="201"/>
                  </a:lnTo>
                  <a:lnTo>
                    <a:pt x="342" y="215"/>
                  </a:lnTo>
                  <a:lnTo>
                    <a:pt x="383" y="226"/>
                  </a:lnTo>
                  <a:lnTo>
                    <a:pt x="422" y="235"/>
                  </a:lnTo>
                  <a:lnTo>
                    <a:pt x="450" y="243"/>
                  </a:lnTo>
                  <a:lnTo>
                    <a:pt x="471" y="247"/>
                  </a:lnTo>
                  <a:lnTo>
                    <a:pt x="491" y="255"/>
                  </a:lnTo>
                  <a:lnTo>
                    <a:pt x="510" y="262"/>
                  </a:lnTo>
                  <a:lnTo>
                    <a:pt x="528" y="273"/>
                  </a:lnTo>
                  <a:lnTo>
                    <a:pt x="546" y="287"/>
                  </a:lnTo>
                  <a:lnTo>
                    <a:pt x="563" y="308"/>
                  </a:lnTo>
                  <a:lnTo>
                    <a:pt x="577" y="328"/>
                  </a:lnTo>
                  <a:lnTo>
                    <a:pt x="590" y="345"/>
                  </a:lnTo>
                  <a:lnTo>
                    <a:pt x="602" y="357"/>
                  </a:lnTo>
                  <a:lnTo>
                    <a:pt x="614" y="368"/>
                  </a:lnTo>
                  <a:lnTo>
                    <a:pt x="629" y="378"/>
                  </a:lnTo>
                  <a:lnTo>
                    <a:pt x="649" y="388"/>
                  </a:lnTo>
                  <a:lnTo>
                    <a:pt x="667" y="394"/>
                  </a:lnTo>
                  <a:lnTo>
                    <a:pt x="684" y="396"/>
                  </a:lnTo>
                  <a:lnTo>
                    <a:pt x="705" y="393"/>
                  </a:lnTo>
                  <a:lnTo>
                    <a:pt x="718" y="382"/>
                  </a:lnTo>
                  <a:lnTo>
                    <a:pt x="726" y="368"/>
                  </a:lnTo>
                  <a:lnTo>
                    <a:pt x="734" y="351"/>
                  </a:lnTo>
                  <a:lnTo>
                    <a:pt x="740" y="339"/>
                  </a:lnTo>
                  <a:lnTo>
                    <a:pt x="745" y="328"/>
                  </a:lnTo>
                  <a:lnTo>
                    <a:pt x="752" y="321"/>
                  </a:lnTo>
                  <a:lnTo>
                    <a:pt x="755" y="319"/>
                  </a:lnTo>
                  <a:lnTo>
                    <a:pt x="759" y="315"/>
                  </a:lnTo>
                  <a:lnTo>
                    <a:pt x="771" y="305"/>
                  </a:lnTo>
                  <a:lnTo>
                    <a:pt x="786" y="298"/>
                  </a:lnTo>
                  <a:lnTo>
                    <a:pt x="803" y="295"/>
                  </a:lnTo>
                  <a:lnTo>
                    <a:pt x="812" y="296"/>
                  </a:lnTo>
                  <a:lnTo>
                    <a:pt x="822" y="301"/>
                  </a:lnTo>
                  <a:lnTo>
                    <a:pt x="833" y="310"/>
                  </a:lnTo>
                  <a:lnTo>
                    <a:pt x="840" y="324"/>
                  </a:lnTo>
                  <a:lnTo>
                    <a:pt x="845" y="337"/>
                  </a:lnTo>
                  <a:lnTo>
                    <a:pt x="847" y="350"/>
                  </a:lnTo>
                  <a:lnTo>
                    <a:pt x="849" y="355"/>
                  </a:lnTo>
                  <a:lnTo>
                    <a:pt x="850" y="360"/>
                  </a:lnTo>
                  <a:lnTo>
                    <a:pt x="851" y="363"/>
                  </a:lnTo>
                  <a:lnTo>
                    <a:pt x="852" y="366"/>
                  </a:lnTo>
                  <a:lnTo>
                    <a:pt x="858" y="377"/>
                  </a:lnTo>
                  <a:lnTo>
                    <a:pt x="873" y="400"/>
                  </a:lnTo>
                  <a:lnTo>
                    <a:pt x="886" y="422"/>
                  </a:lnTo>
                  <a:lnTo>
                    <a:pt x="896" y="443"/>
                  </a:lnTo>
                  <a:lnTo>
                    <a:pt x="903" y="465"/>
                  </a:lnTo>
                  <a:lnTo>
                    <a:pt x="905" y="484"/>
                  </a:lnTo>
                  <a:lnTo>
                    <a:pt x="903" y="501"/>
                  </a:lnTo>
                  <a:lnTo>
                    <a:pt x="898" y="519"/>
                  </a:lnTo>
                  <a:lnTo>
                    <a:pt x="898" y="535"/>
                  </a:lnTo>
                  <a:lnTo>
                    <a:pt x="904" y="550"/>
                  </a:lnTo>
                  <a:lnTo>
                    <a:pt x="913" y="563"/>
                  </a:lnTo>
                  <a:lnTo>
                    <a:pt x="927" y="563"/>
                  </a:lnTo>
                  <a:lnTo>
                    <a:pt x="928" y="563"/>
                  </a:lnTo>
                  <a:lnTo>
                    <a:pt x="930" y="563"/>
                  </a:lnTo>
                  <a:lnTo>
                    <a:pt x="932" y="563"/>
                  </a:lnTo>
                  <a:lnTo>
                    <a:pt x="956" y="559"/>
                  </a:lnTo>
                  <a:lnTo>
                    <a:pt x="977" y="555"/>
                  </a:lnTo>
                  <a:lnTo>
                    <a:pt x="1001" y="550"/>
                  </a:lnTo>
                  <a:lnTo>
                    <a:pt x="1024" y="546"/>
                  </a:lnTo>
                  <a:lnTo>
                    <a:pt x="1044" y="544"/>
                  </a:lnTo>
                  <a:lnTo>
                    <a:pt x="1061" y="546"/>
                  </a:lnTo>
                  <a:lnTo>
                    <a:pt x="1073" y="552"/>
                  </a:lnTo>
                  <a:lnTo>
                    <a:pt x="1082" y="562"/>
                  </a:lnTo>
                  <a:lnTo>
                    <a:pt x="1093" y="585"/>
                  </a:lnTo>
                  <a:lnTo>
                    <a:pt x="1103" y="602"/>
                  </a:lnTo>
                  <a:lnTo>
                    <a:pt x="1112" y="613"/>
                  </a:lnTo>
                  <a:lnTo>
                    <a:pt x="1128" y="631"/>
                  </a:lnTo>
                  <a:lnTo>
                    <a:pt x="1148" y="619"/>
                  </a:lnTo>
                  <a:lnTo>
                    <a:pt x="1159" y="610"/>
                  </a:lnTo>
                  <a:lnTo>
                    <a:pt x="1173" y="600"/>
                  </a:lnTo>
                  <a:lnTo>
                    <a:pt x="1186" y="590"/>
                  </a:lnTo>
                  <a:lnTo>
                    <a:pt x="1209" y="573"/>
                  </a:lnTo>
                  <a:lnTo>
                    <a:pt x="1231" y="557"/>
                  </a:lnTo>
                  <a:lnTo>
                    <a:pt x="1252" y="545"/>
                  </a:lnTo>
                  <a:lnTo>
                    <a:pt x="1272" y="536"/>
                  </a:lnTo>
                  <a:lnTo>
                    <a:pt x="1298" y="534"/>
                  </a:lnTo>
                  <a:lnTo>
                    <a:pt x="1304" y="534"/>
                  </a:lnTo>
                  <a:lnTo>
                    <a:pt x="1312" y="535"/>
                  </a:lnTo>
                  <a:lnTo>
                    <a:pt x="1310" y="539"/>
                  </a:lnTo>
                  <a:lnTo>
                    <a:pt x="1314" y="576"/>
                  </a:lnTo>
                  <a:lnTo>
                    <a:pt x="1321" y="611"/>
                  </a:lnTo>
                  <a:lnTo>
                    <a:pt x="1333" y="646"/>
                  </a:lnTo>
                  <a:lnTo>
                    <a:pt x="1301" y="659"/>
                  </a:lnTo>
                  <a:lnTo>
                    <a:pt x="1272" y="677"/>
                  </a:lnTo>
                  <a:lnTo>
                    <a:pt x="1246" y="700"/>
                  </a:lnTo>
                  <a:lnTo>
                    <a:pt x="1225" y="725"/>
                  </a:lnTo>
                  <a:lnTo>
                    <a:pt x="1216" y="727"/>
                  </a:lnTo>
                  <a:lnTo>
                    <a:pt x="1210" y="730"/>
                  </a:lnTo>
                  <a:lnTo>
                    <a:pt x="1205" y="732"/>
                  </a:lnTo>
                  <a:lnTo>
                    <a:pt x="1194" y="737"/>
                  </a:lnTo>
                  <a:lnTo>
                    <a:pt x="1184" y="738"/>
                  </a:lnTo>
                  <a:lnTo>
                    <a:pt x="1177" y="738"/>
                  </a:lnTo>
                  <a:lnTo>
                    <a:pt x="1171" y="735"/>
                  </a:lnTo>
                  <a:lnTo>
                    <a:pt x="1167" y="731"/>
                  </a:lnTo>
                  <a:lnTo>
                    <a:pt x="1157" y="721"/>
                  </a:lnTo>
                  <a:lnTo>
                    <a:pt x="1148" y="714"/>
                  </a:lnTo>
                  <a:lnTo>
                    <a:pt x="1139" y="709"/>
                  </a:lnTo>
                  <a:lnTo>
                    <a:pt x="1128" y="707"/>
                  </a:lnTo>
                  <a:lnTo>
                    <a:pt x="1099" y="709"/>
                  </a:lnTo>
                  <a:lnTo>
                    <a:pt x="1075" y="713"/>
                  </a:lnTo>
                  <a:lnTo>
                    <a:pt x="1054" y="721"/>
                  </a:lnTo>
                  <a:lnTo>
                    <a:pt x="1038" y="731"/>
                  </a:lnTo>
                  <a:lnTo>
                    <a:pt x="1028" y="746"/>
                  </a:lnTo>
                  <a:lnTo>
                    <a:pt x="1018" y="761"/>
                  </a:lnTo>
                  <a:lnTo>
                    <a:pt x="1007" y="777"/>
                  </a:lnTo>
                  <a:lnTo>
                    <a:pt x="995" y="792"/>
                  </a:lnTo>
                  <a:lnTo>
                    <a:pt x="982" y="804"/>
                  </a:lnTo>
                  <a:lnTo>
                    <a:pt x="968" y="811"/>
                  </a:lnTo>
                  <a:lnTo>
                    <a:pt x="954" y="814"/>
                  </a:lnTo>
                  <a:lnTo>
                    <a:pt x="948" y="813"/>
                  </a:lnTo>
                  <a:lnTo>
                    <a:pt x="942" y="812"/>
                  </a:lnTo>
                  <a:lnTo>
                    <a:pt x="936" y="810"/>
                  </a:lnTo>
                  <a:lnTo>
                    <a:pt x="924" y="801"/>
                  </a:lnTo>
                  <a:lnTo>
                    <a:pt x="916" y="793"/>
                  </a:lnTo>
                  <a:lnTo>
                    <a:pt x="911" y="784"/>
                  </a:lnTo>
                  <a:lnTo>
                    <a:pt x="908" y="777"/>
                  </a:lnTo>
                  <a:lnTo>
                    <a:pt x="907" y="769"/>
                  </a:lnTo>
                  <a:lnTo>
                    <a:pt x="907" y="761"/>
                  </a:lnTo>
                  <a:lnTo>
                    <a:pt x="914" y="695"/>
                  </a:lnTo>
                  <a:lnTo>
                    <a:pt x="835" y="640"/>
                  </a:lnTo>
                  <a:lnTo>
                    <a:pt x="815" y="615"/>
                  </a:lnTo>
                  <a:lnTo>
                    <a:pt x="809" y="610"/>
                  </a:lnTo>
                  <a:lnTo>
                    <a:pt x="804" y="604"/>
                  </a:lnTo>
                  <a:lnTo>
                    <a:pt x="798" y="598"/>
                  </a:lnTo>
                  <a:lnTo>
                    <a:pt x="786" y="585"/>
                  </a:lnTo>
                  <a:lnTo>
                    <a:pt x="774" y="570"/>
                  </a:lnTo>
                  <a:lnTo>
                    <a:pt x="766" y="556"/>
                  </a:lnTo>
                  <a:lnTo>
                    <a:pt x="763" y="540"/>
                  </a:lnTo>
                  <a:lnTo>
                    <a:pt x="763" y="538"/>
                  </a:lnTo>
                  <a:lnTo>
                    <a:pt x="762" y="533"/>
                  </a:lnTo>
                  <a:lnTo>
                    <a:pt x="754" y="519"/>
                  </a:lnTo>
                  <a:lnTo>
                    <a:pt x="742" y="509"/>
                  </a:lnTo>
                  <a:lnTo>
                    <a:pt x="730" y="501"/>
                  </a:lnTo>
                  <a:lnTo>
                    <a:pt x="718" y="496"/>
                  </a:lnTo>
                  <a:lnTo>
                    <a:pt x="707" y="495"/>
                  </a:lnTo>
                  <a:lnTo>
                    <a:pt x="670" y="494"/>
                  </a:lnTo>
                  <a:lnTo>
                    <a:pt x="631" y="489"/>
                  </a:lnTo>
                  <a:lnTo>
                    <a:pt x="596" y="481"/>
                  </a:lnTo>
                  <a:lnTo>
                    <a:pt x="584" y="477"/>
                  </a:lnTo>
                  <a:lnTo>
                    <a:pt x="567" y="470"/>
                  </a:lnTo>
                  <a:lnTo>
                    <a:pt x="552" y="461"/>
                  </a:lnTo>
                  <a:lnTo>
                    <a:pt x="541" y="452"/>
                  </a:lnTo>
                  <a:lnTo>
                    <a:pt x="527" y="431"/>
                  </a:lnTo>
                  <a:lnTo>
                    <a:pt x="517" y="414"/>
                  </a:lnTo>
                  <a:lnTo>
                    <a:pt x="508" y="399"/>
                  </a:lnTo>
                  <a:lnTo>
                    <a:pt x="498" y="385"/>
                  </a:lnTo>
                  <a:lnTo>
                    <a:pt x="485" y="372"/>
                  </a:lnTo>
                  <a:lnTo>
                    <a:pt x="462" y="354"/>
                  </a:lnTo>
                  <a:lnTo>
                    <a:pt x="444" y="378"/>
                  </a:lnTo>
                  <a:lnTo>
                    <a:pt x="436" y="389"/>
                  </a:lnTo>
                  <a:lnTo>
                    <a:pt x="429" y="400"/>
                  </a:lnTo>
                  <a:lnTo>
                    <a:pt x="417" y="418"/>
                  </a:lnTo>
                  <a:lnTo>
                    <a:pt x="404" y="436"/>
                  </a:lnTo>
                  <a:lnTo>
                    <a:pt x="388" y="453"/>
                  </a:lnTo>
                  <a:lnTo>
                    <a:pt x="371" y="464"/>
                  </a:lnTo>
                  <a:lnTo>
                    <a:pt x="353" y="471"/>
                  </a:lnTo>
                  <a:lnTo>
                    <a:pt x="335" y="476"/>
                  </a:lnTo>
                  <a:lnTo>
                    <a:pt x="315" y="480"/>
                  </a:lnTo>
                  <a:lnTo>
                    <a:pt x="298" y="482"/>
                  </a:lnTo>
                  <a:lnTo>
                    <a:pt x="291" y="483"/>
                  </a:lnTo>
                  <a:lnTo>
                    <a:pt x="284" y="484"/>
                  </a:lnTo>
                  <a:lnTo>
                    <a:pt x="275" y="454"/>
                  </a:lnTo>
                  <a:lnTo>
                    <a:pt x="265" y="424"/>
                  </a:lnTo>
                  <a:lnTo>
                    <a:pt x="282" y="422"/>
                  </a:lnTo>
                  <a:lnTo>
                    <a:pt x="297" y="417"/>
                  </a:lnTo>
                  <a:lnTo>
                    <a:pt x="311" y="409"/>
                  </a:lnTo>
                  <a:lnTo>
                    <a:pt x="323" y="399"/>
                  </a:lnTo>
                  <a:lnTo>
                    <a:pt x="334" y="385"/>
                  </a:lnTo>
                  <a:lnTo>
                    <a:pt x="342" y="371"/>
                  </a:lnTo>
                  <a:lnTo>
                    <a:pt x="349" y="356"/>
                  </a:lnTo>
                  <a:lnTo>
                    <a:pt x="378" y="304"/>
                  </a:lnTo>
                  <a:lnTo>
                    <a:pt x="331" y="299"/>
                  </a:lnTo>
                  <a:lnTo>
                    <a:pt x="324" y="299"/>
                  </a:lnTo>
                  <a:lnTo>
                    <a:pt x="311" y="297"/>
                  </a:lnTo>
                  <a:lnTo>
                    <a:pt x="294" y="295"/>
                  </a:lnTo>
                  <a:lnTo>
                    <a:pt x="273" y="290"/>
                  </a:lnTo>
                  <a:lnTo>
                    <a:pt x="250" y="284"/>
                  </a:lnTo>
                  <a:lnTo>
                    <a:pt x="228" y="275"/>
                  </a:lnTo>
                  <a:lnTo>
                    <a:pt x="207" y="266"/>
                  </a:lnTo>
                  <a:lnTo>
                    <a:pt x="186" y="252"/>
                  </a:lnTo>
                  <a:lnTo>
                    <a:pt x="170" y="237"/>
                  </a:lnTo>
                  <a:lnTo>
                    <a:pt x="158" y="217"/>
                  </a:lnTo>
                  <a:lnTo>
                    <a:pt x="150" y="194"/>
                  </a:lnTo>
                  <a:lnTo>
                    <a:pt x="142" y="174"/>
                  </a:lnTo>
                  <a:lnTo>
                    <a:pt x="139" y="157"/>
                  </a:lnTo>
                  <a:lnTo>
                    <a:pt x="134" y="147"/>
                  </a:lnTo>
                  <a:lnTo>
                    <a:pt x="128" y="136"/>
                  </a:lnTo>
                  <a:lnTo>
                    <a:pt x="121" y="125"/>
                  </a:lnTo>
                  <a:lnTo>
                    <a:pt x="112" y="114"/>
                  </a:lnTo>
                  <a:lnTo>
                    <a:pt x="105" y="106"/>
                  </a:lnTo>
                  <a:lnTo>
                    <a:pt x="100" y="100"/>
                  </a:lnTo>
                  <a:lnTo>
                    <a:pt x="98" y="97"/>
                  </a:lnTo>
                  <a:lnTo>
                    <a:pt x="98" y="275"/>
                  </a:lnTo>
                  <a:lnTo>
                    <a:pt x="57" y="266"/>
                  </a:lnTo>
                  <a:lnTo>
                    <a:pt x="14" y="262"/>
                  </a:lnTo>
                  <a:lnTo>
                    <a:pt x="7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803389" y="3717956"/>
              <a:ext cx="875234" cy="579632"/>
            </a:xfrm>
            <a:custGeom>
              <a:avLst/>
              <a:gdLst/>
              <a:ahLst/>
              <a:cxnLst/>
              <a:rect l="l" t="t" r="r" b="b"/>
              <a:pathLst>
                <a:path w="2662" h="1759" extrusionOk="0">
                  <a:moveTo>
                    <a:pt x="2319" y="457"/>
                  </a:moveTo>
                  <a:lnTo>
                    <a:pt x="2286" y="514"/>
                  </a:lnTo>
                  <a:lnTo>
                    <a:pt x="2322" y="578"/>
                  </a:lnTo>
                  <a:lnTo>
                    <a:pt x="2322" y="956"/>
                  </a:lnTo>
                  <a:lnTo>
                    <a:pt x="2371" y="1021"/>
                  </a:lnTo>
                  <a:lnTo>
                    <a:pt x="2415" y="956"/>
                  </a:lnTo>
                  <a:lnTo>
                    <a:pt x="2415" y="578"/>
                  </a:lnTo>
                  <a:lnTo>
                    <a:pt x="2451" y="514"/>
                  </a:lnTo>
                  <a:lnTo>
                    <a:pt x="2417" y="457"/>
                  </a:lnTo>
                  <a:lnTo>
                    <a:pt x="2448" y="458"/>
                  </a:lnTo>
                  <a:lnTo>
                    <a:pt x="2481" y="459"/>
                  </a:lnTo>
                  <a:lnTo>
                    <a:pt x="2520" y="462"/>
                  </a:lnTo>
                  <a:lnTo>
                    <a:pt x="2565" y="465"/>
                  </a:lnTo>
                  <a:lnTo>
                    <a:pt x="2587" y="470"/>
                  </a:lnTo>
                  <a:lnTo>
                    <a:pt x="2606" y="479"/>
                  </a:lnTo>
                  <a:lnTo>
                    <a:pt x="2623" y="493"/>
                  </a:lnTo>
                  <a:lnTo>
                    <a:pt x="2637" y="510"/>
                  </a:lnTo>
                  <a:lnTo>
                    <a:pt x="2647" y="529"/>
                  </a:lnTo>
                  <a:lnTo>
                    <a:pt x="2652" y="551"/>
                  </a:lnTo>
                  <a:lnTo>
                    <a:pt x="2655" y="610"/>
                  </a:lnTo>
                  <a:lnTo>
                    <a:pt x="2659" y="665"/>
                  </a:lnTo>
                  <a:lnTo>
                    <a:pt x="2662" y="716"/>
                  </a:lnTo>
                  <a:lnTo>
                    <a:pt x="2662" y="764"/>
                  </a:lnTo>
                  <a:lnTo>
                    <a:pt x="2662" y="811"/>
                  </a:lnTo>
                  <a:lnTo>
                    <a:pt x="2660" y="859"/>
                  </a:lnTo>
                  <a:lnTo>
                    <a:pt x="2657" y="909"/>
                  </a:lnTo>
                  <a:lnTo>
                    <a:pt x="2653" y="963"/>
                  </a:lnTo>
                  <a:lnTo>
                    <a:pt x="2648" y="1024"/>
                  </a:lnTo>
                  <a:lnTo>
                    <a:pt x="2643" y="1040"/>
                  </a:lnTo>
                  <a:lnTo>
                    <a:pt x="2634" y="1053"/>
                  </a:lnTo>
                  <a:lnTo>
                    <a:pt x="2620" y="1063"/>
                  </a:lnTo>
                  <a:lnTo>
                    <a:pt x="2605" y="1066"/>
                  </a:lnTo>
                  <a:lnTo>
                    <a:pt x="2596" y="1067"/>
                  </a:lnTo>
                  <a:lnTo>
                    <a:pt x="2593" y="1069"/>
                  </a:lnTo>
                  <a:lnTo>
                    <a:pt x="2591" y="1069"/>
                  </a:lnTo>
                  <a:lnTo>
                    <a:pt x="2590" y="1070"/>
                  </a:lnTo>
                  <a:lnTo>
                    <a:pt x="2587" y="1071"/>
                  </a:lnTo>
                  <a:lnTo>
                    <a:pt x="2579" y="1071"/>
                  </a:lnTo>
                  <a:lnTo>
                    <a:pt x="2564" y="1719"/>
                  </a:lnTo>
                  <a:lnTo>
                    <a:pt x="2560" y="1735"/>
                  </a:lnTo>
                  <a:lnTo>
                    <a:pt x="2552" y="1747"/>
                  </a:lnTo>
                  <a:lnTo>
                    <a:pt x="2539" y="1755"/>
                  </a:lnTo>
                  <a:lnTo>
                    <a:pt x="2524" y="1759"/>
                  </a:lnTo>
                  <a:lnTo>
                    <a:pt x="2439" y="1759"/>
                  </a:lnTo>
                  <a:lnTo>
                    <a:pt x="2423" y="1755"/>
                  </a:lnTo>
                  <a:lnTo>
                    <a:pt x="2411" y="1747"/>
                  </a:lnTo>
                  <a:lnTo>
                    <a:pt x="2403" y="1735"/>
                  </a:lnTo>
                  <a:lnTo>
                    <a:pt x="2399" y="1719"/>
                  </a:lnTo>
                  <a:lnTo>
                    <a:pt x="2399" y="1177"/>
                  </a:lnTo>
                  <a:lnTo>
                    <a:pt x="2337" y="1177"/>
                  </a:lnTo>
                  <a:lnTo>
                    <a:pt x="2337" y="1719"/>
                  </a:lnTo>
                  <a:lnTo>
                    <a:pt x="2334" y="1735"/>
                  </a:lnTo>
                  <a:lnTo>
                    <a:pt x="2325" y="1747"/>
                  </a:lnTo>
                  <a:lnTo>
                    <a:pt x="2313" y="1755"/>
                  </a:lnTo>
                  <a:lnTo>
                    <a:pt x="2298" y="1759"/>
                  </a:lnTo>
                  <a:lnTo>
                    <a:pt x="2213" y="1759"/>
                  </a:lnTo>
                  <a:lnTo>
                    <a:pt x="2197" y="1755"/>
                  </a:lnTo>
                  <a:lnTo>
                    <a:pt x="2185" y="1747"/>
                  </a:lnTo>
                  <a:lnTo>
                    <a:pt x="2177" y="1735"/>
                  </a:lnTo>
                  <a:lnTo>
                    <a:pt x="2173" y="1719"/>
                  </a:lnTo>
                  <a:lnTo>
                    <a:pt x="2157" y="1071"/>
                  </a:lnTo>
                  <a:lnTo>
                    <a:pt x="2149" y="1071"/>
                  </a:lnTo>
                  <a:lnTo>
                    <a:pt x="2146" y="1070"/>
                  </a:lnTo>
                  <a:lnTo>
                    <a:pt x="2145" y="1069"/>
                  </a:lnTo>
                  <a:lnTo>
                    <a:pt x="2144" y="1069"/>
                  </a:lnTo>
                  <a:lnTo>
                    <a:pt x="2140" y="1067"/>
                  </a:lnTo>
                  <a:lnTo>
                    <a:pt x="2132" y="1066"/>
                  </a:lnTo>
                  <a:lnTo>
                    <a:pt x="2116" y="1063"/>
                  </a:lnTo>
                  <a:lnTo>
                    <a:pt x="2103" y="1053"/>
                  </a:lnTo>
                  <a:lnTo>
                    <a:pt x="2093" y="1040"/>
                  </a:lnTo>
                  <a:lnTo>
                    <a:pt x="2088" y="1024"/>
                  </a:lnTo>
                  <a:lnTo>
                    <a:pt x="2084" y="963"/>
                  </a:lnTo>
                  <a:lnTo>
                    <a:pt x="2079" y="909"/>
                  </a:lnTo>
                  <a:lnTo>
                    <a:pt x="2076" y="859"/>
                  </a:lnTo>
                  <a:lnTo>
                    <a:pt x="2075" y="811"/>
                  </a:lnTo>
                  <a:lnTo>
                    <a:pt x="2075" y="764"/>
                  </a:lnTo>
                  <a:lnTo>
                    <a:pt x="2075" y="716"/>
                  </a:lnTo>
                  <a:lnTo>
                    <a:pt x="2078" y="665"/>
                  </a:lnTo>
                  <a:lnTo>
                    <a:pt x="2081" y="610"/>
                  </a:lnTo>
                  <a:lnTo>
                    <a:pt x="2085" y="551"/>
                  </a:lnTo>
                  <a:lnTo>
                    <a:pt x="2090" y="529"/>
                  </a:lnTo>
                  <a:lnTo>
                    <a:pt x="2099" y="510"/>
                  </a:lnTo>
                  <a:lnTo>
                    <a:pt x="2113" y="493"/>
                  </a:lnTo>
                  <a:lnTo>
                    <a:pt x="2131" y="479"/>
                  </a:lnTo>
                  <a:lnTo>
                    <a:pt x="2150" y="470"/>
                  </a:lnTo>
                  <a:lnTo>
                    <a:pt x="2171" y="465"/>
                  </a:lnTo>
                  <a:lnTo>
                    <a:pt x="2217" y="462"/>
                  </a:lnTo>
                  <a:lnTo>
                    <a:pt x="2255" y="459"/>
                  </a:lnTo>
                  <a:lnTo>
                    <a:pt x="2289" y="458"/>
                  </a:lnTo>
                  <a:lnTo>
                    <a:pt x="2319" y="457"/>
                  </a:lnTo>
                  <a:close/>
                  <a:moveTo>
                    <a:pt x="287" y="362"/>
                  </a:moveTo>
                  <a:lnTo>
                    <a:pt x="327" y="362"/>
                  </a:lnTo>
                  <a:lnTo>
                    <a:pt x="365" y="364"/>
                  </a:lnTo>
                  <a:lnTo>
                    <a:pt x="402" y="364"/>
                  </a:lnTo>
                  <a:lnTo>
                    <a:pt x="433" y="364"/>
                  </a:lnTo>
                  <a:lnTo>
                    <a:pt x="460" y="365"/>
                  </a:lnTo>
                  <a:lnTo>
                    <a:pt x="479" y="366"/>
                  </a:lnTo>
                  <a:lnTo>
                    <a:pt x="495" y="369"/>
                  </a:lnTo>
                  <a:lnTo>
                    <a:pt x="509" y="375"/>
                  </a:lnTo>
                  <a:lnTo>
                    <a:pt x="480" y="393"/>
                  </a:lnTo>
                  <a:lnTo>
                    <a:pt x="454" y="417"/>
                  </a:lnTo>
                  <a:lnTo>
                    <a:pt x="432" y="443"/>
                  </a:lnTo>
                  <a:lnTo>
                    <a:pt x="415" y="474"/>
                  </a:lnTo>
                  <a:lnTo>
                    <a:pt x="403" y="506"/>
                  </a:lnTo>
                  <a:lnTo>
                    <a:pt x="397" y="541"/>
                  </a:lnTo>
                  <a:lnTo>
                    <a:pt x="392" y="603"/>
                  </a:lnTo>
                  <a:lnTo>
                    <a:pt x="388" y="660"/>
                  </a:lnTo>
                  <a:lnTo>
                    <a:pt x="387" y="713"/>
                  </a:lnTo>
                  <a:lnTo>
                    <a:pt x="386" y="763"/>
                  </a:lnTo>
                  <a:lnTo>
                    <a:pt x="386" y="812"/>
                  </a:lnTo>
                  <a:lnTo>
                    <a:pt x="388" y="863"/>
                  </a:lnTo>
                  <a:lnTo>
                    <a:pt x="391" y="915"/>
                  </a:lnTo>
                  <a:lnTo>
                    <a:pt x="394" y="972"/>
                  </a:lnTo>
                  <a:lnTo>
                    <a:pt x="401" y="1035"/>
                  </a:lnTo>
                  <a:lnTo>
                    <a:pt x="405" y="1063"/>
                  </a:lnTo>
                  <a:lnTo>
                    <a:pt x="415" y="1089"/>
                  </a:lnTo>
                  <a:lnTo>
                    <a:pt x="430" y="1113"/>
                  </a:lnTo>
                  <a:lnTo>
                    <a:pt x="449" y="1135"/>
                  </a:lnTo>
                  <a:lnTo>
                    <a:pt x="471" y="1153"/>
                  </a:lnTo>
                  <a:lnTo>
                    <a:pt x="479" y="1516"/>
                  </a:lnTo>
                  <a:lnTo>
                    <a:pt x="478" y="1592"/>
                  </a:lnTo>
                  <a:lnTo>
                    <a:pt x="474" y="1607"/>
                  </a:lnTo>
                  <a:lnTo>
                    <a:pt x="466" y="1619"/>
                  </a:lnTo>
                  <a:lnTo>
                    <a:pt x="454" y="1627"/>
                  </a:lnTo>
                  <a:lnTo>
                    <a:pt x="439" y="1630"/>
                  </a:lnTo>
                  <a:lnTo>
                    <a:pt x="356" y="1630"/>
                  </a:lnTo>
                  <a:lnTo>
                    <a:pt x="340" y="1627"/>
                  </a:lnTo>
                  <a:lnTo>
                    <a:pt x="328" y="1619"/>
                  </a:lnTo>
                  <a:lnTo>
                    <a:pt x="320" y="1607"/>
                  </a:lnTo>
                  <a:lnTo>
                    <a:pt x="317" y="1592"/>
                  </a:lnTo>
                  <a:lnTo>
                    <a:pt x="317" y="1063"/>
                  </a:lnTo>
                  <a:lnTo>
                    <a:pt x="257" y="1063"/>
                  </a:lnTo>
                  <a:lnTo>
                    <a:pt x="257" y="1592"/>
                  </a:lnTo>
                  <a:lnTo>
                    <a:pt x="253" y="1607"/>
                  </a:lnTo>
                  <a:lnTo>
                    <a:pt x="245" y="1619"/>
                  </a:lnTo>
                  <a:lnTo>
                    <a:pt x="232" y="1627"/>
                  </a:lnTo>
                  <a:lnTo>
                    <a:pt x="218" y="1630"/>
                  </a:lnTo>
                  <a:lnTo>
                    <a:pt x="135" y="1630"/>
                  </a:lnTo>
                  <a:lnTo>
                    <a:pt x="120" y="1627"/>
                  </a:lnTo>
                  <a:lnTo>
                    <a:pt x="107" y="1619"/>
                  </a:lnTo>
                  <a:lnTo>
                    <a:pt x="99" y="1607"/>
                  </a:lnTo>
                  <a:lnTo>
                    <a:pt x="96" y="1592"/>
                  </a:lnTo>
                  <a:lnTo>
                    <a:pt x="80" y="959"/>
                  </a:lnTo>
                  <a:lnTo>
                    <a:pt x="72" y="957"/>
                  </a:lnTo>
                  <a:lnTo>
                    <a:pt x="69" y="956"/>
                  </a:lnTo>
                  <a:lnTo>
                    <a:pt x="68" y="956"/>
                  </a:lnTo>
                  <a:lnTo>
                    <a:pt x="64" y="955"/>
                  </a:lnTo>
                  <a:lnTo>
                    <a:pt x="56" y="954"/>
                  </a:lnTo>
                  <a:lnTo>
                    <a:pt x="40" y="949"/>
                  </a:lnTo>
                  <a:lnTo>
                    <a:pt x="27" y="940"/>
                  </a:lnTo>
                  <a:lnTo>
                    <a:pt x="17" y="927"/>
                  </a:lnTo>
                  <a:lnTo>
                    <a:pt x="14" y="911"/>
                  </a:lnTo>
                  <a:lnTo>
                    <a:pt x="8" y="853"/>
                  </a:lnTo>
                  <a:lnTo>
                    <a:pt x="4" y="800"/>
                  </a:lnTo>
                  <a:lnTo>
                    <a:pt x="2" y="751"/>
                  </a:lnTo>
                  <a:lnTo>
                    <a:pt x="0" y="703"/>
                  </a:lnTo>
                  <a:lnTo>
                    <a:pt x="0" y="657"/>
                  </a:lnTo>
                  <a:lnTo>
                    <a:pt x="0" y="610"/>
                  </a:lnTo>
                  <a:lnTo>
                    <a:pt x="3" y="561"/>
                  </a:lnTo>
                  <a:lnTo>
                    <a:pt x="5" y="508"/>
                  </a:lnTo>
                  <a:lnTo>
                    <a:pt x="10" y="450"/>
                  </a:lnTo>
                  <a:lnTo>
                    <a:pt x="16" y="425"/>
                  </a:lnTo>
                  <a:lnTo>
                    <a:pt x="28" y="402"/>
                  </a:lnTo>
                  <a:lnTo>
                    <a:pt x="47" y="384"/>
                  </a:lnTo>
                  <a:lnTo>
                    <a:pt x="69" y="372"/>
                  </a:lnTo>
                  <a:lnTo>
                    <a:pt x="95" y="366"/>
                  </a:lnTo>
                  <a:lnTo>
                    <a:pt x="114" y="365"/>
                  </a:lnTo>
                  <a:lnTo>
                    <a:pt x="141" y="364"/>
                  </a:lnTo>
                  <a:lnTo>
                    <a:pt x="172" y="364"/>
                  </a:lnTo>
                  <a:lnTo>
                    <a:pt x="208" y="364"/>
                  </a:lnTo>
                  <a:lnTo>
                    <a:pt x="247" y="362"/>
                  </a:lnTo>
                  <a:lnTo>
                    <a:pt x="287" y="362"/>
                  </a:lnTo>
                  <a:close/>
                  <a:moveTo>
                    <a:pt x="1318" y="297"/>
                  </a:moveTo>
                  <a:lnTo>
                    <a:pt x="1327" y="298"/>
                  </a:lnTo>
                  <a:lnTo>
                    <a:pt x="1339" y="301"/>
                  </a:lnTo>
                  <a:lnTo>
                    <a:pt x="1350" y="307"/>
                  </a:lnTo>
                  <a:lnTo>
                    <a:pt x="1357" y="314"/>
                  </a:lnTo>
                  <a:lnTo>
                    <a:pt x="1365" y="326"/>
                  </a:lnTo>
                  <a:lnTo>
                    <a:pt x="1371" y="336"/>
                  </a:lnTo>
                  <a:lnTo>
                    <a:pt x="1377" y="347"/>
                  </a:lnTo>
                  <a:lnTo>
                    <a:pt x="1382" y="360"/>
                  </a:lnTo>
                  <a:lnTo>
                    <a:pt x="1384" y="373"/>
                  </a:lnTo>
                  <a:lnTo>
                    <a:pt x="1380" y="388"/>
                  </a:lnTo>
                  <a:lnTo>
                    <a:pt x="1371" y="401"/>
                  </a:lnTo>
                  <a:lnTo>
                    <a:pt x="1362" y="413"/>
                  </a:lnTo>
                  <a:lnTo>
                    <a:pt x="1353" y="422"/>
                  </a:lnTo>
                  <a:lnTo>
                    <a:pt x="1329" y="443"/>
                  </a:lnTo>
                  <a:lnTo>
                    <a:pt x="1305" y="464"/>
                  </a:lnTo>
                  <a:lnTo>
                    <a:pt x="1282" y="482"/>
                  </a:lnTo>
                  <a:lnTo>
                    <a:pt x="1260" y="499"/>
                  </a:lnTo>
                  <a:lnTo>
                    <a:pt x="1241" y="514"/>
                  </a:lnTo>
                  <a:lnTo>
                    <a:pt x="1225" y="524"/>
                  </a:lnTo>
                  <a:lnTo>
                    <a:pt x="1213" y="534"/>
                  </a:lnTo>
                  <a:lnTo>
                    <a:pt x="1205" y="539"/>
                  </a:lnTo>
                  <a:lnTo>
                    <a:pt x="1201" y="541"/>
                  </a:lnTo>
                  <a:lnTo>
                    <a:pt x="1197" y="543"/>
                  </a:lnTo>
                  <a:lnTo>
                    <a:pt x="1189" y="546"/>
                  </a:lnTo>
                  <a:lnTo>
                    <a:pt x="1174" y="552"/>
                  </a:lnTo>
                  <a:lnTo>
                    <a:pt x="1155" y="561"/>
                  </a:lnTo>
                  <a:lnTo>
                    <a:pt x="1132" y="569"/>
                  </a:lnTo>
                  <a:lnTo>
                    <a:pt x="1105" y="578"/>
                  </a:lnTo>
                  <a:lnTo>
                    <a:pt x="1076" y="587"/>
                  </a:lnTo>
                  <a:lnTo>
                    <a:pt x="1045" y="596"/>
                  </a:lnTo>
                  <a:lnTo>
                    <a:pt x="1012" y="604"/>
                  </a:lnTo>
                  <a:lnTo>
                    <a:pt x="1007" y="605"/>
                  </a:lnTo>
                  <a:lnTo>
                    <a:pt x="1007" y="1071"/>
                  </a:lnTo>
                  <a:lnTo>
                    <a:pt x="1006" y="1071"/>
                  </a:lnTo>
                  <a:lnTo>
                    <a:pt x="991" y="1719"/>
                  </a:lnTo>
                  <a:lnTo>
                    <a:pt x="987" y="1735"/>
                  </a:lnTo>
                  <a:lnTo>
                    <a:pt x="978" y="1747"/>
                  </a:lnTo>
                  <a:lnTo>
                    <a:pt x="966" y="1755"/>
                  </a:lnTo>
                  <a:lnTo>
                    <a:pt x="951" y="1759"/>
                  </a:lnTo>
                  <a:lnTo>
                    <a:pt x="866" y="1759"/>
                  </a:lnTo>
                  <a:lnTo>
                    <a:pt x="850" y="1755"/>
                  </a:lnTo>
                  <a:lnTo>
                    <a:pt x="837" y="1747"/>
                  </a:lnTo>
                  <a:lnTo>
                    <a:pt x="829" y="1735"/>
                  </a:lnTo>
                  <a:lnTo>
                    <a:pt x="826" y="1719"/>
                  </a:lnTo>
                  <a:lnTo>
                    <a:pt x="826" y="1177"/>
                  </a:lnTo>
                  <a:lnTo>
                    <a:pt x="764" y="1177"/>
                  </a:lnTo>
                  <a:lnTo>
                    <a:pt x="764" y="1719"/>
                  </a:lnTo>
                  <a:lnTo>
                    <a:pt x="761" y="1735"/>
                  </a:lnTo>
                  <a:lnTo>
                    <a:pt x="752" y="1747"/>
                  </a:lnTo>
                  <a:lnTo>
                    <a:pt x="740" y="1755"/>
                  </a:lnTo>
                  <a:lnTo>
                    <a:pt x="725" y="1759"/>
                  </a:lnTo>
                  <a:lnTo>
                    <a:pt x="640" y="1759"/>
                  </a:lnTo>
                  <a:lnTo>
                    <a:pt x="624" y="1755"/>
                  </a:lnTo>
                  <a:lnTo>
                    <a:pt x="612" y="1747"/>
                  </a:lnTo>
                  <a:lnTo>
                    <a:pt x="604" y="1735"/>
                  </a:lnTo>
                  <a:lnTo>
                    <a:pt x="600" y="1719"/>
                  </a:lnTo>
                  <a:lnTo>
                    <a:pt x="584" y="1071"/>
                  </a:lnTo>
                  <a:lnTo>
                    <a:pt x="576" y="1071"/>
                  </a:lnTo>
                  <a:lnTo>
                    <a:pt x="573" y="1070"/>
                  </a:lnTo>
                  <a:lnTo>
                    <a:pt x="572" y="1069"/>
                  </a:lnTo>
                  <a:lnTo>
                    <a:pt x="571" y="1069"/>
                  </a:lnTo>
                  <a:lnTo>
                    <a:pt x="567" y="1067"/>
                  </a:lnTo>
                  <a:lnTo>
                    <a:pt x="559" y="1066"/>
                  </a:lnTo>
                  <a:lnTo>
                    <a:pt x="543" y="1063"/>
                  </a:lnTo>
                  <a:lnTo>
                    <a:pt x="530" y="1053"/>
                  </a:lnTo>
                  <a:lnTo>
                    <a:pt x="520" y="1040"/>
                  </a:lnTo>
                  <a:lnTo>
                    <a:pt x="515" y="1024"/>
                  </a:lnTo>
                  <a:lnTo>
                    <a:pt x="511" y="963"/>
                  </a:lnTo>
                  <a:lnTo>
                    <a:pt x="506" y="909"/>
                  </a:lnTo>
                  <a:lnTo>
                    <a:pt x="503" y="859"/>
                  </a:lnTo>
                  <a:lnTo>
                    <a:pt x="502" y="811"/>
                  </a:lnTo>
                  <a:lnTo>
                    <a:pt x="502" y="764"/>
                  </a:lnTo>
                  <a:lnTo>
                    <a:pt x="502" y="716"/>
                  </a:lnTo>
                  <a:lnTo>
                    <a:pt x="505" y="665"/>
                  </a:lnTo>
                  <a:lnTo>
                    <a:pt x="508" y="610"/>
                  </a:lnTo>
                  <a:lnTo>
                    <a:pt x="512" y="551"/>
                  </a:lnTo>
                  <a:lnTo>
                    <a:pt x="518" y="526"/>
                  </a:lnTo>
                  <a:lnTo>
                    <a:pt x="531" y="503"/>
                  </a:lnTo>
                  <a:lnTo>
                    <a:pt x="550" y="485"/>
                  </a:lnTo>
                  <a:lnTo>
                    <a:pt x="572" y="471"/>
                  </a:lnTo>
                  <a:lnTo>
                    <a:pt x="598" y="465"/>
                  </a:lnTo>
                  <a:lnTo>
                    <a:pt x="641" y="463"/>
                  </a:lnTo>
                  <a:lnTo>
                    <a:pt x="679" y="460"/>
                  </a:lnTo>
                  <a:lnTo>
                    <a:pt x="714" y="458"/>
                  </a:lnTo>
                  <a:lnTo>
                    <a:pt x="745" y="457"/>
                  </a:lnTo>
                  <a:lnTo>
                    <a:pt x="712" y="514"/>
                  </a:lnTo>
                  <a:lnTo>
                    <a:pt x="749" y="578"/>
                  </a:lnTo>
                  <a:lnTo>
                    <a:pt x="749" y="956"/>
                  </a:lnTo>
                  <a:lnTo>
                    <a:pt x="798" y="1021"/>
                  </a:lnTo>
                  <a:lnTo>
                    <a:pt x="842" y="956"/>
                  </a:lnTo>
                  <a:lnTo>
                    <a:pt x="842" y="578"/>
                  </a:lnTo>
                  <a:lnTo>
                    <a:pt x="878" y="514"/>
                  </a:lnTo>
                  <a:lnTo>
                    <a:pt x="844" y="456"/>
                  </a:lnTo>
                  <a:lnTo>
                    <a:pt x="878" y="457"/>
                  </a:lnTo>
                  <a:lnTo>
                    <a:pt x="914" y="458"/>
                  </a:lnTo>
                  <a:lnTo>
                    <a:pt x="956" y="460"/>
                  </a:lnTo>
                  <a:lnTo>
                    <a:pt x="1000" y="463"/>
                  </a:lnTo>
                  <a:lnTo>
                    <a:pt x="1028" y="452"/>
                  </a:lnTo>
                  <a:lnTo>
                    <a:pt x="1055" y="442"/>
                  </a:lnTo>
                  <a:lnTo>
                    <a:pt x="1080" y="435"/>
                  </a:lnTo>
                  <a:lnTo>
                    <a:pt x="1101" y="429"/>
                  </a:lnTo>
                  <a:lnTo>
                    <a:pt x="1116" y="425"/>
                  </a:lnTo>
                  <a:lnTo>
                    <a:pt x="1127" y="423"/>
                  </a:lnTo>
                  <a:lnTo>
                    <a:pt x="1131" y="422"/>
                  </a:lnTo>
                  <a:lnTo>
                    <a:pt x="1137" y="420"/>
                  </a:lnTo>
                  <a:lnTo>
                    <a:pt x="1142" y="417"/>
                  </a:lnTo>
                  <a:lnTo>
                    <a:pt x="1143" y="414"/>
                  </a:lnTo>
                  <a:lnTo>
                    <a:pt x="1149" y="408"/>
                  </a:lnTo>
                  <a:lnTo>
                    <a:pt x="1159" y="400"/>
                  </a:lnTo>
                  <a:lnTo>
                    <a:pt x="1171" y="389"/>
                  </a:lnTo>
                  <a:lnTo>
                    <a:pt x="1185" y="376"/>
                  </a:lnTo>
                  <a:lnTo>
                    <a:pt x="1203" y="362"/>
                  </a:lnTo>
                  <a:lnTo>
                    <a:pt x="1223" y="347"/>
                  </a:lnTo>
                  <a:lnTo>
                    <a:pt x="1244" y="332"/>
                  </a:lnTo>
                  <a:lnTo>
                    <a:pt x="1269" y="318"/>
                  </a:lnTo>
                  <a:lnTo>
                    <a:pt x="1294" y="303"/>
                  </a:lnTo>
                  <a:lnTo>
                    <a:pt x="1305" y="300"/>
                  </a:lnTo>
                  <a:lnTo>
                    <a:pt x="1318" y="297"/>
                  </a:lnTo>
                  <a:close/>
                  <a:moveTo>
                    <a:pt x="2371" y="90"/>
                  </a:moveTo>
                  <a:lnTo>
                    <a:pt x="2403" y="94"/>
                  </a:lnTo>
                  <a:lnTo>
                    <a:pt x="2432" y="104"/>
                  </a:lnTo>
                  <a:lnTo>
                    <a:pt x="2458" y="118"/>
                  </a:lnTo>
                  <a:lnTo>
                    <a:pt x="2483" y="136"/>
                  </a:lnTo>
                  <a:lnTo>
                    <a:pt x="2502" y="161"/>
                  </a:lnTo>
                  <a:lnTo>
                    <a:pt x="2516" y="187"/>
                  </a:lnTo>
                  <a:lnTo>
                    <a:pt x="2525" y="216"/>
                  </a:lnTo>
                  <a:lnTo>
                    <a:pt x="2529" y="249"/>
                  </a:lnTo>
                  <a:lnTo>
                    <a:pt x="2525" y="280"/>
                  </a:lnTo>
                  <a:lnTo>
                    <a:pt x="2516" y="309"/>
                  </a:lnTo>
                  <a:lnTo>
                    <a:pt x="2502" y="337"/>
                  </a:lnTo>
                  <a:lnTo>
                    <a:pt x="2483" y="360"/>
                  </a:lnTo>
                  <a:lnTo>
                    <a:pt x="2458" y="379"/>
                  </a:lnTo>
                  <a:lnTo>
                    <a:pt x="2432" y="394"/>
                  </a:lnTo>
                  <a:lnTo>
                    <a:pt x="2403" y="402"/>
                  </a:lnTo>
                  <a:lnTo>
                    <a:pt x="2371" y="406"/>
                  </a:lnTo>
                  <a:lnTo>
                    <a:pt x="2339" y="402"/>
                  </a:lnTo>
                  <a:lnTo>
                    <a:pt x="2310" y="394"/>
                  </a:lnTo>
                  <a:lnTo>
                    <a:pt x="2283" y="379"/>
                  </a:lnTo>
                  <a:lnTo>
                    <a:pt x="2259" y="360"/>
                  </a:lnTo>
                  <a:lnTo>
                    <a:pt x="2240" y="337"/>
                  </a:lnTo>
                  <a:lnTo>
                    <a:pt x="2225" y="309"/>
                  </a:lnTo>
                  <a:lnTo>
                    <a:pt x="2217" y="280"/>
                  </a:lnTo>
                  <a:lnTo>
                    <a:pt x="2213" y="249"/>
                  </a:lnTo>
                  <a:lnTo>
                    <a:pt x="2217" y="216"/>
                  </a:lnTo>
                  <a:lnTo>
                    <a:pt x="2225" y="187"/>
                  </a:lnTo>
                  <a:lnTo>
                    <a:pt x="2240" y="161"/>
                  </a:lnTo>
                  <a:lnTo>
                    <a:pt x="2259" y="136"/>
                  </a:lnTo>
                  <a:lnTo>
                    <a:pt x="2283" y="118"/>
                  </a:lnTo>
                  <a:lnTo>
                    <a:pt x="2310" y="104"/>
                  </a:lnTo>
                  <a:lnTo>
                    <a:pt x="2339" y="94"/>
                  </a:lnTo>
                  <a:lnTo>
                    <a:pt x="2371" y="90"/>
                  </a:lnTo>
                  <a:close/>
                  <a:moveTo>
                    <a:pt x="798" y="90"/>
                  </a:moveTo>
                  <a:lnTo>
                    <a:pt x="830" y="94"/>
                  </a:lnTo>
                  <a:lnTo>
                    <a:pt x="859" y="104"/>
                  </a:lnTo>
                  <a:lnTo>
                    <a:pt x="885" y="118"/>
                  </a:lnTo>
                  <a:lnTo>
                    <a:pt x="910" y="136"/>
                  </a:lnTo>
                  <a:lnTo>
                    <a:pt x="929" y="161"/>
                  </a:lnTo>
                  <a:lnTo>
                    <a:pt x="943" y="187"/>
                  </a:lnTo>
                  <a:lnTo>
                    <a:pt x="952" y="216"/>
                  </a:lnTo>
                  <a:lnTo>
                    <a:pt x="956" y="249"/>
                  </a:lnTo>
                  <a:lnTo>
                    <a:pt x="952" y="280"/>
                  </a:lnTo>
                  <a:lnTo>
                    <a:pt x="943" y="309"/>
                  </a:lnTo>
                  <a:lnTo>
                    <a:pt x="929" y="337"/>
                  </a:lnTo>
                  <a:lnTo>
                    <a:pt x="910" y="360"/>
                  </a:lnTo>
                  <a:lnTo>
                    <a:pt x="885" y="379"/>
                  </a:lnTo>
                  <a:lnTo>
                    <a:pt x="859" y="394"/>
                  </a:lnTo>
                  <a:lnTo>
                    <a:pt x="830" y="402"/>
                  </a:lnTo>
                  <a:lnTo>
                    <a:pt x="798" y="406"/>
                  </a:lnTo>
                  <a:lnTo>
                    <a:pt x="766" y="402"/>
                  </a:lnTo>
                  <a:lnTo>
                    <a:pt x="737" y="394"/>
                  </a:lnTo>
                  <a:lnTo>
                    <a:pt x="710" y="379"/>
                  </a:lnTo>
                  <a:lnTo>
                    <a:pt x="686" y="360"/>
                  </a:lnTo>
                  <a:lnTo>
                    <a:pt x="667" y="337"/>
                  </a:lnTo>
                  <a:lnTo>
                    <a:pt x="652" y="309"/>
                  </a:lnTo>
                  <a:lnTo>
                    <a:pt x="644" y="280"/>
                  </a:lnTo>
                  <a:lnTo>
                    <a:pt x="640" y="249"/>
                  </a:lnTo>
                  <a:lnTo>
                    <a:pt x="644" y="216"/>
                  </a:lnTo>
                  <a:lnTo>
                    <a:pt x="652" y="187"/>
                  </a:lnTo>
                  <a:lnTo>
                    <a:pt x="667" y="161"/>
                  </a:lnTo>
                  <a:lnTo>
                    <a:pt x="686" y="136"/>
                  </a:lnTo>
                  <a:lnTo>
                    <a:pt x="710" y="118"/>
                  </a:lnTo>
                  <a:lnTo>
                    <a:pt x="737" y="104"/>
                  </a:lnTo>
                  <a:lnTo>
                    <a:pt x="766" y="94"/>
                  </a:lnTo>
                  <a:lnTo>
                    <a:pt x="798" y="90"/>
                  </a:lnTo>
                  <a:close/>
                  <a:moveTo>
                    <a:pt x="289" y="0"/>
                  </a:moveTo>
                  <a:lnTo>
                    <a:pt x="321" y="3"/>
                  </a:lnTo>
                  <a:lnTo>
                    <a:pt x="349" y="12"/>
                  </a:lnTo>
                  <a:lnTo>
                    <a:pt x="375" y="26"/>
                  </a:lnTo>
                  <a:lnTo>
                    <a:pt x="398" y="46"/>
                  </a:lnTo>
                  <a:lnTo>
                    <a:pt x="416" y="67"/>
                  </a:lnTo>
                  <a:lnTo>
                    <a:pt x="431" y="94"/>
                  </a:lnTo>
                  <a:lnTo>
                    <a:pt x="440" y="123"/>
                  </a:lnTo>
                  <a:lnTo>
                    <a:pt x="443" y="154"/>
                  </a:lnTo>
                  <a:lnTo>
                    <a:pt x="440" y="185"/>
                  </a:lnTo>
                  <a:lnTo>
                    <a:pt x="431" y="214"/>
                  </a:lnTo>
                  <a:lnTo>
                    <a:pt x="416" y="240"/>
                  </a:lnTo>
                  <a:lnTo>
                    <a:pt x="398" y="263"/>
                  </a:lnTo>
                  <a:lnTo>
                    <a:pt x="375" y="281"/>
                  </a:lnTo>
                  <a:lnTo>
                    <a:pt x="349" y="296"/>
                  </a:lnTo>
                  <a:lnTo>
                    <a:pt x="321" y="306"/>
                  </a:lnTo>
                  <a:lnTo>
                    <a:pt x="289" y="308"/>
                  </a:lnTo>
                  <a:lnTo>
                    <a:pt x="258" y="306"/>
                  </a:lnTo>
                  <a:lnTo>
                    <a:pt x="229" y="296"/>
                  </a:lnTo>
                  <a:lnTo>
                    <a:pt x="203" y="281"/>
                  </a:lnTo>
                  <a:lnTo>
                    <a:pt x="180" y="263"/>
                  </a:lnTo>
                  <a:lnTo>
                    <a:pt x="161" y="240"/>
                  </a:lnTo>
                  <a:lnTo>
                    <a:pt x="147" y="214"/>
                  </a:lnTo>
                  <a:lnTo>
                    <a:pt x="138" y="185"/>
                  </a:lnTo>
                  <a:lnTo>
                    <a:pt x="135" y="154"/>
                  </a:lnTo>
                  <a:lnTo>
                    <a:pt x="138" y="123"/>
                  </a:lnTo>
                  <a:lnTo>
                    <a:pt x="147" y="94"/>
                  </a:lnTo>
                  <a:lnTo>
                    <a:pt x="161" y="67"/>
                  </a:lnTo>
                  <a:lnTo>
                    <a:pt x="180" y="46"/>
                  </a:lnTo>
                  <a:lnTo>
                    <a:pt x="203" y="26"/>
                  </a:lnTo>
                  <a:lnTo>
                    <a:pt x="229" y="12"/>
                  </a:lnTo>
                  <a:lnTo>
                    <a:pt x="258" y="3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5"/>
          <p:cNvSpPr/>
          <p:nvPr/>
        </p:nvSpPr>
        <p:spPr>
          <a:xfrm>
            <a:off x="2006250" y="2087574"/>
            <a:ext cx="826198" cy="646718"/>
          </a:xfrm>
          <a:custGeom>
            <a:avLst/>
            <a:gdLst/>
            <a:ahLst/>
            <a:cxnLst/>
            <a:rect l="l" t="t" r="r" b="b"/>
            <a:pathLst>
              <a:path w="2171" h="1701" extrusionOk="0">
                <a:moveTo>
                  <a:pt x="189" y="1077"/>
                </a:moveTo>
                <a:lnTo>
                  <a:pt x="786" y="1436"/>
                </a:lnTo>
                <a:lnTo>
                  <a:pt x="797" y="1441"/>
                </a:lnTo>
                <a:lnTo>
                  <a:pt x="812" y="1443"/>
                </a:lnTo>
                <a:lnTo>
                  <a:pt x="826" y="1443"/>
                </a:lnTo>
                <a:lnTo>
                  <a:pt x="841" y="1441"/>
                </a:lnTo>
                <a:lnTo>
                  <a:pt x="852" y="1436"/>
                </a:lnTo>
                <a:lnTo>
                  <a:pt x="1450" y="1077"/>
                </a:lnTo>
                <a:lnTo>
                  <a:pt x="1621" y="1180"/>
                </a:lnTo>
                <a:lnTo>
                  <a:pt x="1633" y="1189"/>
                </a:lnTo>
                <a:lnTo>
                  <a:pt x="1639" y="1200"/>
                </a:lnTo>
                <a:lnTo>
                  <a:pt x="1639" y="1212"/>
                </a:lnTo>
                <a:lnTo>
                  <a:pt x="1633" y="1223"/>
                </a:lnTo>
                <a:lnTo>
                  <a:pt x="1621" y="1233"/>
                </a:lnTo>
                <a:lnTo>
                  <a:pt x="852" y="1694"/>
                </a:lnTo>
                <a:lnTo>
                  <a:pt x="841" y="1698"/>
                </a:lnTo>
                <a:lnTo>
                  <a:pt x="826" y="1701"/>
                </a:lnTo>
                <a:lnTo>
                  <a:pt x="812" y="1701"/>
                </a:lnTo>
                <a:lnTo>
                  <a:pt x="797" y="1698"/>
                </a:lnTo>
                <a:lnTo>
                  <a:pt x="786" y="1694"/>
                </a:lnTo>
                <a:lnTo>
                  <a:pt x="17" y="1233"/>
                </a:lnTo>
                <a:lnTo>
                  <a:pt x="6" y="1223"/>
                </a:lnTo>
                <a:lnTo>
                  <a:pt x="0" y="1212"/>
                </a:lnTo>
                <a:lnTo>
                  <a:pt x="0" y="1200"/>
                </a:lnTo>
                <a:lnTo>
                  <a:pt x="6" y="1189"/>
                </a:lnTo>
                <a:lnTo>
                  <a:pt x="17" y="1180"/>
                </a:lnTo>
                <a:lnTo>
                  <a:pt x="189" y="1077"/>
                </a:lnTo>
                <a:close/>
                <a:moveTo>
                  <a:pt x="761" y="0"/>
                </a:moveTo>
                <a:lnTo>
                  <a:pt x="795" y="21"/>
                </a:lnTo>
                <a:lnTo>
                  <a:pt x="836" y="43"/>
                </a:lnTo>
                <a:lnTo>
                  <a:pt x="884" y="63"/>
                </a:lnTo>
                <a:lnTo>
                  <a:pt x="940" y="82"/>
                </a:lnTo>
                <a:lnTo>
                  <a:pt x="1000" y="99"/>
                </a:lnTo>
                <a:lnTo>
                  <a:pt x="1068" y="115"/>
                </a:lnTo>
                <a:lnTo>
                  <a:pt x="1139" y="128"/>
                </a:lnTo>
                <a:lnTo>
                  <a:pt x="1216" y="139"/>
                </a:lnTo>
                <a:lnTo>
                  <a:pt x="1295" y="147"/>
                </a:lnTo>
                <a:lnTo>
                  <a:pt x="1379" y="152"/>
                </a:lnTo>
                <a:lnTo>
                  <a:pt x="1466" y="154"/>
                </a:lnTo>
                <a:lnTo>
                  <a:pt x="1552" y="152"/>
                </a:lnTo>
                <a:lnTo>
                  <a:pt x="1635" y="147"/>
                </a:lnTo>
                <a:lnTo>
                  <a:pt x="1716" y="139"/>
                </a:lnTo>
                <a:lnTo>
                  <a:pt x="1792" y="128"/>
                </a:lnTo>
                <a:lnTo>
                  <a:pt x="1864" y="115"/>
                </a:lnTo>
                <a:lnTo>
                  <a:pt x="1930" y="99"/>
                </a:lnTo>
                <a:lnTo>
                  <a:pt x="1992" y="82"/>
                </a:lnTo>
                <a:lnTo>
                  <a:pt x="2046" y="63"/>
                </a:lnTo>
                <a:lnTo>
                  <a:pt x="2096" y="43"/>
                </a:lnTo>
                <a:lnTo>
                  <a:pt x="2137" y="21"/>
                </a:lnTo>
                <a:lnTo>
                  <a:pt x="2171" y="0"/>
                </a:lnTo>
                <a:lnTo>
                  <a:pt x="2171" y="289"/>
                </a:lnTo>
                <a:lnTo>
                  <a:pt x="2137" y="310"/>
                </a:lnTo>
                <a:lnTo>
                  <a:pt x="2096" y="332"/>
                </a:lnTo>
                <a:lnTo>
                  <a:pt x="2046" y="353"/>
                </a:lnTo>
                <a:lnTo>
                  <a:pt x="1992" y="371"/>
                </a:lnTo>
                <a:lnTo>
                  <a:pt x="1930" y="389"/>
                </a:lnTo>
                <a:lnTo>
                  <a:pt x="1864" y="405"/>
                </a:lnTo>
                <a:lnTo>
                  <a:pt x="1792" y="418"/>
                </a:lnTo>
                <a:lnTo>
                  <a:pt x="1716" y="429"/>
                </a:lnTo>
                <a:lnTo>
                  <a:pt x="1635" y="436"/>
                </a:lnTo>
                <a:lnTo>
                  <a:pt x="1552" y="442"/>
                </a:lnTo>
                <a:lnTo>
                  <a:pt x="1466" y="443"/>
                </a:lnTo>
                <a:lnTo>
                  <a:pt x="1368" y="441"/>
                </a:lnTo>
                <a:lnTo>
                  <a:pt x="1272" y="435"/>
                </a:lnTo>
                <a:lnTo>
                  <a:pt x="913" y="218"/>
                </a:lnTo>
                <a:lnTo>
                  <a:pt x="888" y="206"/>
                </a:lnTo>
                <a:lnTo>
                  <a:pt x="863" y="199"/>
                </a:lnTo>
                <a:lnTo>
                  <a:pt x="840" y="196"/>
                </a:lnTo>
                <a:lnTo>
                  <a:pt x="819" y="194"/>
                </a:lnTo>
                <a:lnTo>
                  <a:pt x="802" y="194"/>
                </a:lnTo>
                <a:lnTo>
                  <a:pt x="782" y="198"/>
                </a:lnTo>
                <a:lnTo>
                  <a:pt x="761" y="203"/>
                </a:lnTo>
                <a:lnTo>
                  <a:pt x="761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2006250" y="1931601"/>
            <a:ext cx="826198" cy="954861"/>
          </a:xfrm>
          <a:custGeom>
            <a:avLst/>
            <a:gdLst/>
            <a:ahLst/>
            <a:cxnLst/>
            <a:rect l="l" t="t" r="r" b="b"/>
            <a:pathLst>
              <a:path w="2171" h="2509" extrusionOk="0">
                <a:moveTo>
                  <a:pt x="189" y="1886"/>
                </a:moveTo>
                <a:lnTo>
                  <a:pt x="786" y="2244"/>
                </a:lnTo>
                <a:lnTo>
                  <a:pt x="797" y="2249"/>
                </a:lnTo>
                <a:lnTo>
                  <a:pt x="812" y="2251"/>
                </a:lnTo>
                <a:lnTo>
                  <a:pt x="826" y="2251"/>
                </a:lnTo>
                <a:lnTo>
                  <a:pt x="841" y="2249"/>
                </a:lnTo>
                <a:lnTo>
                  <a:pt x="852" y="2244"/>
                </a:lnTo>
                <a:lnTo>
                  <a:pt x="1450" y="1886"/>
                </a:lnTo>
                <a:lnTo>
                  <a:pt x="1621" y="1989"/>
                </a:lnTo>
                <a:lnTo>
                  <a:pt x="1633" y="1999"/>
                </a:lnTo>
                <a:lnTo>
                  <a:pt x="1639" y="2009"/>
                </a:lnTo>
                <a:lnTo>
                  <a:pt x="1639" y="2020"/>
                </a:lnTo>
                <a:lnTo>
                  <a:pt x="1633" y="2031"/>
                </a:lnTo>
                <a:lnTo>
                  <a:pt x="1621" y="2041"/>
                </a:lnTo>
                <a:lnTo>
                  <a:pt x="852" y="2502"/>
                </a:lnTo>
                <a:lnTo>
                  <a:pt x="841" y="2506"/>
                </a:lnTo>
                <a:lnTo>
                  <a:pt x="826" y="2509"/>
                </a:lnTo>
                <a:lnTo>
                  <a:pt x="812" y="2509"/>
                </a:lnTo>
                <a:lnTo>
                  <a:pt x="797" y="2506"/>
                </a:lnTo>
                <a:lnTo>
                  <a:pt x="786" y="2502"/>
                </a:lnTo>
                <a:lnTo>
                  <a:pt x="17" y="2041"/>
                </a:lnTo>
                <a:lnTo>
                  <a:pt x="6" y="2031"/>
                </a:lnTo>
                <a:lnTo>
                  <a:pt x="0" y="2020"/>
                </a:lnTo>
                <a:lnTo>
                  <a:pt x="0" y="2009"/>
                </a:lnTo>
                <a:lnTo>
                  <a:pt x="6" y="1997"/>
                </a:lnTo>
                <a:lnTo>
                  <a:pt x="17" y="1988"/>
                </a:lnTo>
                <a:lnTo>
                  <a:pt x="189" y="1886"/>
                </a:lnTo>
                <a:close/>
                <a:moveTo>
                  <a:pt x="2171" y="831"/>
                </a:moveTo>
                <a:lnTo>
                  <a:pt x="2171" y="1290"/>
                </a:lnTo>
                <a:lnTo>
                  <a:pt x="2145" y="1319"/>
                </a:lnTo>
                <a:lnTo>
                  <a:pt x="2114" y="1346"/>
                </a:lnTo>
                <a:lnTo>
                  <a:pt x="2080" y="1369"/>
                </a:lnTo>
                <a:lnTo>
                  <a:pt x="2041" y="1389"/>
                </a:lnTo>
                <a:lnTo>
                  <a:pt x="1999" y="1407"/>
                </a:lnTo>
                <a:lnTo>
                  <a:pt x="1954" y="1423"/>
                </a:lnTo>
                <a:lnTo>
                  <a:pt x="1908" y="1436"/>
                </a:lnTo>
                <a:lnTo>
                  <a:pt x="1860" y="1448"/>
                </a:lnTo>
                <a:lnTo>
                  <a:pt x="1810" y="1458"/>
                </a:lnTo>
                <a:lnTo>
                  <a:pt x="1761" y="1465"/>
                </a:lnTo>
                <a:lnTo>
                  <a:pt x="1711" y="1473"/>
                </a:lnTo>
                <a:lnTo>
                  <a:pt x="1663" y="1477"/>
                </a:lnTo>
                <a:lnTo>
                  <a:pt x="1561" y="1416"/>
                </a:lnTo>
                <a:lnTo>
                  <a:pt x="1681" y="1343"/>
                </a:lnTo>
                <a:lnTo>
                  <a:pt x="1708" y="1324"/>
                </a:lnTo>
                <a:lnTo>
                  <a:pt x="1728" y="1301"/>
                </a:lnTo>
                <a:lnTo>
                  <a:pt x="1744" y="1276"/>
                </a:lnTo>
                <a:lnTo>
                  <a:pt x="1754" y="1247"/>
                </a:lnTo>
                <a:lnTo>
                  <a:pt x="1757" y="1216"/>
                </a:lnTo>
                <a:lnTo>
                  <a:pt x="1754" y="1186"/>
                </a:lnTo>
                <a:lnTo>
                  <a:pt x="1744" y="1157"/>
                </a:lnTo>
                <a:lnTo>
                  <a:pt x="1728" y="1130"/>
                </a:lnTo>
                <a:lnTo>
                  <a:pt x="1708" y="1107"/>
                </a:lnTo>
                <a:lnTo>
                  <a:pt x="1681" y="1088"/>
                </a:lnTo>
                <a:lnTo>
                  <a:pt x="1496" y="977"/>
                </a:lnTo>
                <a:lnTo>
                  <a:pt x="1561" y="976"/>
                </a:lnTo>
                <a:lnTo>
                  <a:pt x="1629" y="971"/>
                </a:lnTo>
                <a:lnTo>
                  <a:pt x="1698" y="966"/>
                </a:lnTo>
                <a:lnTo>
                  <a:pt x="1766" y="958"/>
                </a:lnTo>
                <a:lnTo>
                  <a:pt x="1832" y="947"/>
                </a:lnTo>
                <a:lnTo>
                  <a:pt x="1898" y="935"/>
                </a:lnTo>
                <a:lnTo>
                  <a:pt x="1960" y="919"/>
                </a:lnTo>
                <a:lnTo>
                  <a:pt x="2020" y="901"/>
                </a:lnTo>
                <a:lnTo>
                  <a:pt x="2075" y="880"/>
                </a:lnTo>
                <a:lnTo>
                  <a:pt x="2126" y="857"/>
                </a:lnTo>
                <a:lnTo>
                  <a:pt x="2171" y="831"/>
                </a:lnTo>
                <a:close/>
                <a:moveTo>
                  <a:pt x="826" y="722"/>
                </a:moveTo>
                <a:lnTo>
                  <a:pt x="841" y="724"/>
                </a:lnTo>
                <a:lnTo>
                  <a:pt x="852" y="728"/>
                </a:lnTo>
                <a:lnTo>
                  <a:pt x="1621" y="1190"/>
                </a:lnTo>
                <a:lnTo>
                  <a:pt x="1633" y="1199"/>
                </a:lnTo>
                <a:lnTo>
                  <a:pt x="1639" y="1210"/>
                </a:lnTo>
                <a:lnTo>
                  <a:pt x="1639" y="1221"/>
                </a:lnTo>
                <a:lnTo>
                  <a:pt x="1633" y="1233"/>
                </a:lnTo>
                <a:lnTo>
                  <a:pt x="1621" y="1243"/>
                </a:lnTo>
                <a:lnTo>
                  <a:pt x="852" y="1704"/>
                </a:lnTo>
                <a:lnTo>
                  <a:pt x="841" y="1708"/>
                </a:lnTo>
                <a:lnTo>
                  <a:pt x="826" y="1711"/>
                </a:lnTo>
                <a:lnTo>
                  <a:pt x="812" y="1711"/>
                </a:lnTo>
                <a:lnTo>
                  <a:pt x="797" y="1708"/>
                </a:lnTo>
                <a:lnTo>
                  <a:pt x="786" y="1704"/>
                </a:lnTo>
                <a:lnTo>
                  <a:pt x="17" y="1243"/>
                </a:lnTo>
                <a:lnTo>
                  <a:pt x="6" y="1233"/>
                </a:lnTo>
                <a:lnTo>
                  <a:pt x="0" y="1221"/>
                </a:lnTo>
                <a:lnTo>
                  <a:pt x="0" y="1210"/>
                </a:lnTo>
                <a:lnTo>
                  <a:pt x="6" y="1199"/>
                </a:lnTo>
                <a:lnTo>
                  <a:pt x="17" y="1190"/>
                </a:lnTo>
                <a:lnTo>
                  <a:pt x="786" y="728"/>
                </a:lnTo>
                <a:lnTo>
                  <a:pt x="797" y="724"/>
                </a:lnTo>
                <a:lnTo>
                  <a:pt x="812" y="722"/>
                </a:lnTo>
                <a:lnTo>
                  <a:pt x="826" y="722"/>
                </a:lnTo>
                <a:close/>
                <a:moveTo>
                  <a:pt x="1466" y="0"/>
                </a:moveTo>
                <a:lnTo>
                  <a:pt x="1542" y="1"/>
                </a:lnTo>
                <a:lnTo>
                  <a:pt x="1617" y="6"/>
                </a:lnTo>
                <a:lnTo>
                  <a:pt x="1688" y="12"/>
                </a:lnTo>
                <a:lnTo>
                  <a:pt x="1757" y="19"/>
                </a:lnTo>
                <a:lnTo>
                  <a:pt x="1821" y="30"/>
                </a:lnTo>
                <a:lnTo>
                  <a:pt x="1882" y="42"/>
                </a:lnTo>
                <a:lnTo>
                  <a:pt x="1937" y="57"/>
                </a:lnTo>
                <a:lnTo>
                  <a:pt x="1989" y="73"/>
                </a:lnTo>
                <a:lnTo>
                  <a:pt x="2034" y="89"/>
                </a:lnTo>
                <a:lnTo>
                  <a:pt x="2074" y="108"/>
                </a:lnTo>
                <a:lnTo>
                  <a:pt x="2108" y="128"/>
                </a:lnTo>
                <a:lnTo>
                  <a:pt x="2134" y="149"/>
                </a:lnTo>
                <a:lnTo>
                  <a:pt x="2154" y="170"/>
                </a:lnTo>
                <a:lnTo>
                  <a:pt x="2166" y="193"/>
                </a:lnTo>
                <a:lnTo>
                  <a:pt x="2171" y="218"/>
                </a:lnTo>
                <a:lnTo>
                  <a:pt x="2166" y="241"/>
                </a:lnTo>
                <a:lnTo>
                  <a:pt x="2154" y="264"/>
                </a:lnTo>
                <a:lnTo>
                  <a:pt x="2134" y="287"/>
                </a:lnTo>
                <a:lnTo>
                  <a:pt x="2108" y="307"/>
                </a:lnTo>
                <a:lnTo>
                  <a:pt x="2074" y="326"/>
                </a:lnTo>
                <a:lnTo>
                  <a:pt x="2034" y="346"/>
                </a:lnTo>
                <a:lnTo>
                  <a:pt x="1989" y="363"/>
                </a:lnTo>
                <a:lnTo>
                  <a:pt x="1937" y="378"/>
                </a:lnTo>
                <a:lnTo>
                  <a:pt x="1882" y="393"/>
                </a:lnTo>
                <a:lnTo>
                  <a:pt x="1821" y="405"/>
                </a:lnTo>
                <a:lnTo>
                  <a:pt x="1757" y="415"/>
                </a:lnTo>
                <a:lnTo>
                  <a:pt x="1688" y="423"/>
                </a:lnTo>
                <a:lnTo>
                  <a:pt x="1617" y="429"/>
                </a:lnTo>
                <a:lnTo>
                  <a:pt x="1542" y="433"/>
                </a:lnTo>
                <a:lnTo>
                  <a:pt x="1466" y="434"/>
                </a:lnTo>
                <a:lnTo>
                  <a:pt x="1388" y="433"/>
                </a:lnTo>
                <a:lnTo>
                  <a:pt x="1315" y="429"/>
                </a:lnTo>
                <a:lnTo>
                  <a:pt x="1243" y="423"/>
                </a:lnTo>
                <a:lnTo>
                  <a:pt x="1174" y="415"/>
                </a:lnTo>
                <a:lnTo>
                  <a:pt x="1110" y="405"/>
                </a:lnTo>
                <a:lnTo>
                  <a:pt x="1050" y="393"/>
                </a:lnTo>
                <a:lnTo>
                  <a:pt x="993" y="378"/>
                </a:lnTo>
                <a:lnTo>
                  <a:pt x="942" y="363"/>
                </a:lnTo>
                <a:lnTo>
                  <a:pt x="896" y="346"/>
                </a:lnTo>
                <a:lnTo>
                  <a:pt x="856" y="326"/>
                </a:lnTo>
                <a:lnTo>
                  <a:pt x="824" y="307"/>
                </a:lnTo>
                <a:lnTo>
                  <a:pt x="797" y="287"/>
                </a:lnTo>
                <a:lnTo>
                  <a:pt x="777" y="264"/>
                </a:lnTo>
                <a:lnTo>
                  <a:pt x="765" y="241"/>
                </a:lnTo>
                <a:lnTo>
                  <a:pt x="761" y="218"/>
                </a:lnTo>
                <a:lnTo>
                  <a:pt x="765" y="193"/>
                </a:lnTo>
                <a:lnTo>
                  <a:pt x="777" y="170"/>
                </a:lnTo>
                <a:lnTo>
                  <a:pt x="797" y="149"/>
                </a:lnTo>
                <a:lnTo>
                  <a:pt x="824" y="128"/>
                </a:lnTo>
                <a:lnTo>
                  <a:pt x="856" y="108"/>
                </a:lnTo>
                <a:lnTo>
                  <a:pt x="896" y="89"/>
                </a:lnTo>
                <a:lnTo>
                  <a:pt x="942" y="73"/>
                </a:lnTo>
                <a:lnTo>
                  <a:pt x="993" y="57"/>
                </a:lnTo>
                <a:lnTo>
                  <a:pt x="1050" y="42"/>
                </a:lnTo>
                <a:lnTo>
                  <a:pt x="1110" y="30"/>
                </a:lnTo>
                <a:lnTo>
                  <a:pt x="1174" y="19"/>
                </a:lnTo>
                <a:lnTo>
                  <a:pt x="1243" y="12"/>
                </a:lnTo>
                <a:lnTo>
                  <a:pt x="1315" y="6"/>
                </a:lnTo>
                <a:lnTo>
                  <a:pt x="1388" y="1"/>
                </a:lnTo>
                <a:lnTo>
                  <a:pt x="1466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7A18F62-1F01-F06E-78D4-81E02B923763}"/>
              </a:ext>
            </a:extLst>
          </p:cNvPr>
          <p:cNvGrpSpPr/>
          <p:nvPr/>
        </p:nvGrpSpPr>
        <p:grpSpPr>
          <a:xfrm>
            <a:off x="232796" y="3501222"/>
            <a:ext cx="481913" cy="412260"/>
            <a:chOff x="232796" y="3501222"/>
            <a:chExt cx="481913" cy="412260"/>
          </a:xfrm>
        </p:grpSpPr>
        <p:sp>
          <p:nvSpPr>
            <p:cNvPr id="127" name="Google Shape;127;p5"/>
            <p:cNvSpPr/>
            <p:nvPr/>
          </p:nvSpPr>
          <p:spPr>
            <a:xfrm>
              <a:off x="232796" y="3632570"/>
              <a:ext cx="157028" cy="280912"/>
            </a:xfrm>
            <a:custGeom>
              <a:avLst/>
              <a:gdLst/>
              <a:ahLst/>
              <a:cxnLst/>
              <a:rect l="l" t="t" r="r" b="b"/>
              <a:pathLst>
                <a:path w="867" h="1469" extrusionOk="0">
                  <a:moveTo>
                    <a:pt x="566" y="1110"/>
                  </a:moveTo>
                  <a:lnTo>
                    <a:pt x="542" y="1114"/>
                  </a:lnTo>
                  <a:lnTo>
                    <a:pt x="520" y="1121"/>
                  </a:lnTo>
                  <a:lnTo>
                    <a:pt x="501" y="1133"/>
                  </a:lnTo>
                  <a:lnTo>
                    <a:pt x="484" y="1150"/>
                  </a:lnTo>
                  <a:lnTo>
                    <a:pt x="472" y="1169"/>
                  </a:lnTo>
                  <a:lnTo>
                    <a:pt x="463" y="1191"/>
                  </a:lnTo>
                  <a:lnTo>
                    <a:pt x="461" y="1215"/>
                  </a:lnTo>
                  <a:lnTo>
                    <a:pt x="463" y="1240"/>
                  </a:lnTo>
                  <a:lnTo>
                    <a:pt x="472" y="1263"/>
                  </a:lnTo>
                  <a:lnTo>
                    <a:pt x="484" y="1282"/>
                  </a:lnTo>
                  <a:lnTo>
                    <a:pt x="501" y="1299"/>
                  </a:lnTo>
                  <a:lnTo>
                    <a:pt x="520" y="1311"/>
                  </a:lnTo>
                  <a:lnTo>
                    <a:pt x="542" y="1318"/>
                  </a:lnTo>
                  <a:lnTo>
                    <a:pt x="566" y="1322"/>
                  </a:lnTo>
                  <a:lnTo>
                    <a:pt x="590" y="1318"/>
                  </a:lnTo>
                  <a:lnTo>
                    <a:pt x="613" y="1311"/>
                  </a:lnTo>
                  <a:lnTo>
                    <a:pt x="633" y="1299"/>
                  </a:lnTo>
                  <a:lnTo>
                    <a:pt x="648" y="1282"/>
                  </a:lnTo>
                  <a:lnTo>
                    <a:pt x="662" y="1263"/>
                  </a:lnTo>
                  <a:lnTo>
                    <a:pt x="669" y="1240"/>
                  </a:lnTo>
                  <a:lnTo>
                    <a:pt x="673" y="1215"/>
                  </a:lnTo>
                  <a:lnTo>
                    <a:pt x="669" y="1191"/>
                  </a:lnTo>
                  <a:lnTo>
                    <a:pt x="662" y="1169"/>
                  </a:lnTo>
                  <a:lnTo>
                    <a:pt x="648" y="1150"/>
                  </a:lnTo>
                  <a:lnTo>
                    <a:pt x="633" y="1133"/>
                  </a:lnTo>
                  <a:lnTo>
                    <a:pt x="613" y="1121"/>
                  </a:lnTo>
                  <a:lnTo>
                    <a:pt x="590" y="1114"/>
                  </a:lnTo>
                  <a:lnTo>
                    <a:pt x="566" y="1110"/>
                  </a:lnTo>
                  <a:close/>
                  <a:moveTo>
                    <a:pt x="185" y="783"/>
                  </a:moveTo>
                  <a:lnTo>
                    <a:pt x="185" y="931"/>
                  </a:lnTo>
                  <a:lnTo>
                    <a:pt x="685" y="931"/>
                  </a:lnTo>
                  <a:lnTo>
                    <a:pt x="685" y="783"/>
                  </a:lnTo>
                  <a:lnTo>
                    <a:pt x="185" y="783"/>
                  </a:lnTo>
                  <a:close/>
                  <a:moveTo>
                    <a:pt x="185" y="501"/>
                  </a:moveTo>
                  <a:lnTo>
                    <a:pt x="185" y="651"/>
                  </a:lnTo>
                  <a:lnTo>
                    <a:pt x="685" y="651"/>
                  </a:lnTo>
                  <a:lnTo>
                    <a:pt x="685" y="501"/>
                  </a:lnTo>
                  <a:lnTo>
                    <a:pt x="185" y="501"/>
                  </a:lnTo>
                  <a:close/>
                  <a:moveTo>
                    <a:pt x="185" y="220"/>
                  </a:moveTo>
                  <a:lnTo>
                    <a:pt x="185" y="369"/>
                  </a:lnTo>
                  <a:lnTo>
                    <a:pt x="685" y="369"/>
                  </a:lnTo>
                  <a:lnTo>
                    <a:pt x="685" y="220"/>
                  </a:lnTo>
                  <a:lnTo>
                    <a:pt x="185" y="220"/>
                  </a:lnTo>
                  <a:close/>
                  <a:moveTo>
                    <a:pt x="64" y="0"/>
                  </a:moveTo>
                  <a:lnTo>
                    <a:pt x="803" y="0"/>
                  </a:lnTo>
                  <a:lnTo>
                    <a:pt x="824" y="3"/>
                  </a:lnTo>
                  <a:lnTo>
                    <a:pt x="841" y="12"/>
                  </a:lnTo>
                  <a:lnTo>
                    <a:pt x="855" y="26"/>
                  </a:lnTo>
                  <a:lnTo>
                    <a:pt x="864" y="44"/>
                  </a:lnTo>
                  <a:lnTo>
                    <a:pt x="867" y="64"/>
                  </a:lnTo>
                  <a:lnTo>
                    <a:pt x="867" y="1405"/>
                  </a:lnTo>
                  <a:lnTo>
                    <a:pt x="864" y="1426"/>
                  </a:lnTo>
                  <a:lnTo>
                    <a:pt x="855" y="1444"/>
                  </a:lnTo>
                  <a:lnTo>
                    <a:pt x="841" y="1457"/>
                  </a:lnTo>
                  <a:lnTo>
                    <a:pt x="824" y="1466"/>
                  </a:lnTo>
                  <a:lnTo>
                    <a:pt x="803" y="1469"/>
                  </a:lnTo>
                  <a:lnTo>
                    <a:pt x="64" y="1469"/>
                  </a:lnTo>
                  <a:lnTo>
                    <a:pt x="44" y="1466"/>
                  </a:lnTo>
                  <a:lnTo>
                    <a:pt x="26" y="1457"/>
                  </a:lnTo>
                  <a:lnTo>
                    <a:pt x="12" y="1444"/>
                  </a:lnTo>
                  <a:lnTo>
                    <a:pt x="3" y="1426"/>
                  </a:lnTo>
                  <a:lnTo>
                    <a:pt x="0" y="140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03188" y="3501222"/>
              <a:ext cx="411521" cy="403631"/>
            </a:xfrm>
            <a:custGeom>
              <a:avLst/>
              <a:gdLst/>
              <a:ahLst/>
              <a:cxnLst/>
              <a:rect l="l" t="t" r="r" b="b"/>
              <a:pathLst>
                <a:path w="2280" h="2105" extrusionOk="0">
                  <a:moveTo>
                    <a:pt x="901" y="1789"/>
                  </a:moveTo>
                  <a:lnTo>
                    <a:pt x="1382" y="1789"/>
                  </a:lnTo>
                  <a:lnTo>
                    <a:pt x="1382" y="1972"/>
                  </a:lnTo>
                  <a:lnTo>
                    <a:pt x="1534" y="1972"/>
                  </a:lnTo>
                  <a:lnTo>
                    <a:pt x="1553" y="1975"/>
                  </a:lnTo>
                  <a:lnTo>
                    <a:pt x="1570" y="1984"/>
                  </a:lnTo>
                  <a:lnTo>
                    <a:pt x="1584" y="1998"/>
                  </a:lnTo>
                  <a:lnTo>
                    <a:pt x="1595" y="2015"/>
                  </a:lnTo>
                  <a:lnTo>
                    <a:pt x="1603" y="2037"/>
                  </a:lnTo>
                  <a:lnTo>
                    <a:pt x="1605" y="2060"/>
                  </a:lnTo>
                  <a:lnTo>
                    <a:pt x="1605" y="2105"/>
                  </a:lnTo>
                  <a:lnTo>
                    <a:pt x="675" y="2105"/>
                  </a:lnTo>
                  <a:lnTo>
                    <a:pt x="675" y="2060"/>
                  </a:lnTo>
                  <a:lnTo>
                    <a:pt x="678" y="2037"/>
                  </a:lnTo>
                  <a:lnTo>
                    <a:pt x="685" y="2015"/>
                  </a:lnTo>
                  <a:lnTo>
                    <a:pt x="697" y="1998"/>
                  </a:lnTo>
                  <a:lnTo>
                    <a:pt x="711" y="1984"/>
                  </a:lnTo>
                  <a:lnTo>
                    <a:pt x="728" y="1975"/>
                  </a:lnTo>
                  <a:lnTo>
                    <a:pt x="748" y="1972"/>
                  </a:lnTo>
                  <a:lnTo>
                    <a:pt x="901" y="1972"/>
                  </a:lnTo>
                  <a:lnTo>
                    <a:pt x="901" y="1789"/>
                  </a:lnTo>
                  <a:close/>
                  <a:moveTo>
                    <a:pt x="120" y="0"/>
                  </a:moveTo>
                  <a:lnTo>
                    <a:pt x="2161" y="0"/>
                  </a:lnTo>
                  <a:lnTo>
                    <a:pt x="2189" y="2"/>
                  </a:lnTo>
                  <a:lnTo>
                    <a:pt x="2213" y="9"/>
                  </a:lnTo>
                  <a:lnTo>
                    <a:pt x="2235" y="21"/>
                  </a:lnTo>
                  <a:lnTo>
                    <a:pt x="2254" y="38"/>
                  </a:lnTo>
                  <a:lnTo>
                    <a:pt x="2268" y="57"/>
                  </a:lnTo>
                  <a:lnTo>
                    <a:pt x="2277" y="78"/>
                  </a:lnTo>
                  <a:lnTo>
                    <a:pt x="2280" y="102"/>
                  </a:lnTo>
                  <a:lnTo>
                    <a:pt x="2280" y="1539"/>
                  </a:lnTo>
                  <a:lnTo>
                    <a:pt x="2277" y="1562"/>
                  </a:lnTo>
                  <a:lnTo>
                    <a:pt x="2268" y="1584"/>
                  </a:lnTo>
                  <a:lnTo>
                    <a:pt x="2254" y="1603"/>
                  </a:lnTo>
                  <a:lnTo>
                    <a:pt x="2235" y="1619"/>
                  </a:lnTo>
                  <a:lnTo>
                    <a:pt x="2213" y="1631"/>
                  </a:lnTo>
                  <a:lnTo>
                    <a:pt x="2189" y="1639"/>
                  </a:lnTo>
                  <a:lnTo>
                    <a:pt x="2161" y="1642"/>
                  </a:lnTo>
                  <a:lnTo>
                    <a:pt x="603" y="1642"/>
                  </a:lnTo>
                  <a:lnTo>
                    <a:pt x="603" y="1355"/>
                  </a:lnTo>
                  <a:lnTo>
                    <a:pt x="2084" y="1355"/>
                  </a:lnTo>
                  <a:lnTo>
                    <a:pt x="2084" y="192"/>
                  </a:lnTo>
                  <a:lnTo>
                    <a:pt x="190" y="192"/>
                  </a:lnTo>
                  <a:lnTo>
                    <a:pt x="190" y="562"/>
                  </a:lnTo>
                  <a:lnTo>
                    <a:pt x="0" y="562"/>
                  </a:lnTo>
                  <a:lnTo>
                    <a:pt x="0" y="102"/>
                  </a:lnTo>
                  <a:lnTo>
                    <a:pt x="4" y="78"/>
                  </a:lnTo>
                  <a:lnTo>
                    <a:pt x="13" y="57"/>
                  </a:lnTo>
                  <a:lnTo>
                    <a:pt x="27" y="38"/>
                  </a:lnTo>
                  <a:lnTo>
                    <a:pt x="45" y="21"/>
                  </a:lnTo>
                  <a:lnTo>
                    <a:pt x="67" y="9"/>
                  </a:lnTo>
                  <a:lnTo>
                    <a:pt x="92" y="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FDF9C24-C6B2-37E8-638E-F09A8EDA06D1}"/>
              </a:ext>
            </a:extLst>
          </p:cNvPr>
          <p:cNvGrpSpPr/>
          <p:nvPr/>
        </p:nvGrpSpPr>
        <p:grpSpPr>
          <a:xfrm>
            <a:off x="669033" y="3587220"/>
            <a:ext cx="406517" cy="346379"/>
            <a:chOff x="669033" y="3587220"/>
            <a:chExt cx="406517" cy="346379"/>
          </a:xfrm>
        </p:grpSpPr>
        <p:sp>
          <p:nvSpPr>
            <p:cNvPr id="131" name="Google Shape;131;p5"/>
            <p:cNvSpPr/>
            <p:nvPr/>
          </p:nvSpPr>
          <p:spPr>
            <a:xfrm>
              <a:off x="669033" y="3652810"/>
              <a:ext cx="159555" cy="280789"/>
            </a:xfrm>
            <a:custGeom>
              <a:avLst/>
              <a:gdLst/>
              <a:ahLst/>
              <a:cxnLst/>
              <a:rect l="l" t="t" r="r" b="b"/>
              <a:pathLst>
                <a:path w="1152" h="1906" extrusionOk="0">
                  <a:moveTo>
                    <a:pt x="576" y="1603"/>
                  </a:moveTo>
                  <a:lnTo>
                    <a:pt x="549" y="1607"/>
                  </a:lnTo>
                  <a:lnTo>
                    <a:pt x="523" y="1617"/>
                  </a:lnTo>
                  <a:lnTo>
                    <a:pt x="501" y="1633"/>
                  </a:lnTo>
                  <a:lnTo>
                    <a:pt x="486" y="1655"/>
                  </a:lnTo>
                  <a:lnTo>
                    <a:pt x="475" y="1680"/>
                  </a:lnTo>
                  <a:lnTo>
                    <a:pt x="471" y="1708"/>
                  </a:lnTo>
                  <a:lnTo>
                    <a:pt x="475" y="1736"/>
                  </a:lnTo>
                  <a:lnTo>
                    <a:pt x="486" y="1760"/>
                  </a:lnTo>
                  <a:lnTo>
                    <a:pt x="501" y="1782"/>
                  </a:lnTo>
                  <a:lnTo>
                    <a:pt x="523" y="1798"/>
                  </a:lnTo>
                  <a:lnTo>
                    <a:pt x="549" y="1809"/>
                  </a:lnTo>
                  <a:lnTo>
                    <a:pt x="576" y="1812"/>
                  </a:lnTo>
                  <a:lnTo>
                    <a:pt x="601" y="1810"/>
                  </a:lnTo>
                  <a:lnTo>
                    <a:pt x="622" y="1801"/>
                  </a:lnTo>
                  <a:lnTo>
                    <a:pt x="642" y="1789"/>
                  </a:lnTo>
                  <a:lnTo>
                    <a:pt x="657" y="1773"/>
                  </a:lnTo>
                  <a:lnTo>
                    <a:pt x="671" y="1754"/>
                  </a:lnTo>
                  <a:lnTo>
                    <a:pt x="678" y="1731"/>
                  </a:lnTo>
                  <a:lnTo>
                    <a:pt x="680" y="1708"/>
                  </a:lnTo>
                  <a:lnTo>
                    <a:pt x="677" y="1680"/>
                  </a:lnTo>
                  <a:lnTo>
                    <a:pt x="667" y="1655"/>
                  </a:lnTo>
                  <a:lnTo>
                    <a:pt x="650" y="1633"/>
                  </a:lnTo>
                  <a:lnTo>
                    <a:pt x="628" y="1617"/>
                  </a:lnTo>
                  <a:lnTo>
                    <a:pt x="604" y="1607"/>
                  </a:lnTo>
                  <a:lnTo>
                    <a:pt x="576" y="1603"/>
                  </a:lnTo>
                  <a:close/>
                  <a:moveTo>
                    <a:pt x="150" y="215"/>
                  </a:moveTo>
                  <a:lnTo>
                    <a:pt x="150" y="1457"/>
                  </a:lnTo>
                  <a:lnTo>
                    <a:pt x="1003" y="1457"/>
                  </a:lnTo>
                  <a:lnTo>
                    <a:pt x="1003" y="215"/>
                  </a:lnTo>
                  <a:lnTo>
                    <a:pt x="150" y="215"/>
                  </a:lnTo>
                  <a:close/>
                  <a:moveTo>
                    <a:pt x="125" y="0"/>
                  </a:moveTo>
                  <a:lnTo>
                    <a:pt x="1026" y="0"/>
                  </a:lnTo>
                  <a:lnTo>
                    <a:pt x="1055" y="3"/>
                  </a:lnTo>
                  <a:lnTo>
                    <a:pt x="1082" y="13"/>
                  </a:lnTo>
                  <a:lnTo>
                    <a:pt x="1105" y="28"/>
                  </a:lnTo>
                  <a:lnTo>
                    <a:pt x="1125" y="47"/>
                  </a:lnTo>
                  <a:lnTo>
                    <a:pt x="1140" y="70"/>
                  </a:lnTo>
                  <a:lnTo>
                    <a:pt x="1149" y="96"/>
                  </a:lnTo>
                  <a:lnTo>
                    <a:pt x="1152" y="125"/>
                  </a:lnTo>
                  <a:lnTo>
                    <a:pt x="1152" y="1781"/>
                  </a:lnTo>
                  <a:lnTo>
                    <a:pt x="1149" y="1810"/>
                  </a:lnTo>
                  <a:lnTo>
                    <a:pt x="1140" y="1836"/>
                  </a:lnTo>
                  <a:lnTo>
                    <a:pt x="1125" y="1859"/>
                  </a:lnTo>
                  <a:lnTo>
                    <a:pt x="1105" y="1879"/>
                  </a:lnTo>
                  <a:lnTo>
                    <a:pt x="1082" y="1894"/>
                  </a:lnTo>
                  <a:lnTo>
                    <a:pt x="1055" y="1903"/>
                  </a:lnTo>
                  <a:lnTo>
                    <a:pt x="1026" y="1906"/>
                  </a:lnTo>
                  <a:lnTo>
                    <a:pt x="125" y="1906"/>
                  </a:lnTo>
                  <a:lnTo>
                    <a:pt x="96" y="1903"/>
                  </a:lnTo>
                  <a:lnTo>
                    <a:pt x="70" y="1894"/>
                  </a:lnTo>
                  <a:lnTo>
                    <a:pt x="47" y="1879"/>
                  </a:lnTo>
                  <a:lnTo>
                    <a:pt x="27" y="1859"/>
                  </a:lnTo>
                  <a:lnTo>
                    <a:pt x="13" y="1836"/>
                  </a:lnTo>
                  <a:lnTo>
                    <a:pt x="3" y="1810"/>
                  </a:lnTo>
                  <a:lnTo>
                    <a:pt x="0" y="1781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3" y="70"/>
                  </a:lnTo>
                  <a:lnTo>
                    <a:pt x="27" y="47"/>
                  </a:lnTo>
                  <a:lnTo>
                    <a:pt x="47" y="28"/>
                  </a:lnTo>
                  <a:lnTo>
                    <a:pt x="70" y="13"/>
                  </a:lnTo>
                  <a:lnTo>
                    <a:pt x="96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768235" y="3587220"/>
              <a:ext cx="307315" cy="280789"/>
            </a:xfrm>
            <a:custGeom>
              <a:avLst/>
              <a:gdLst/>
              <a:ahLst/>
              <a:cxnLst/>
              <a:rect l="l" t="t" r="r" b="b"/>
              <a:pathLst>
                <a:path w="2217" h="1906" extrusionOk="0">
                  <a:moveTo>
                    <a:pt x="1428" y="1577"/>
                  </a:moveTo>
                  <a:lnTo>
                    <a:pt x="1404" y="1581"/>
                  </a:lnTo>
                  <a:lnTo>
                    <a:pt x="1382" y="1588"/>
                  </a:lnTo>
                  <a:lnTo>
                    <a:pt x="1363" y="1600"/>
                  </a:lnTo>
                  <a:lnTo>
                    <a:pt x="1347" y="1617"/>
                  </a:lnTo>
                  <a:lnTo>
                    <a:pt x="1334" y="1637"/>
                  </a:lnTo>
                  <a:lnTo>
                    <a:pt x="1326" y="1658"/>
                  </a:lnTo>
                  <a:lnTo>
                    <a:pt x="1324" y="1683"/>
                  </a:lnTo>
                  <a:lnTo>
                    <a:pt x="1328" y="1710"/>
                  </a:lnTo>
                  <a:lnTo>
                    <a:pt x="1337" y="1736"/>
                  </a:lnTo>
                  <a:lnTo>
                    <a:pt x="1354" y="1756"/>
                  </a:lnTo>
                  <a:lnTo>
                    <a:pt x="1375" y="1773"/>
                  </a:lnTo>
                  <a:lnTo>
                    <a:pt x="1400" y="1784"/>
                  </a:lnTo>
                  <a:lnTo>
                    <a:pt x="1428" y="1788"/>
                  </a:lnTo>
                  <a:lnTo>
                    <a:pt x="1456" y="1784"/>
                  </a:lnTo>
                  <a:lnTo>
                    <a:pt x="1481" y="1773"/>
                  </a:lnTo>
                  <a:lnTo>
                    <a:pt x="1502" y="1756"/>
                  </a:lnTo>
                  <a:lnTo>
                    <a:pt x="1519" y="1736"/>
                  </a:lnTo>
                  <a:lnTo>
                    <a:pt x="1529" y="1710"/>
                  </a:lnTo>
                  <a:lnTo>
                    <a:pt x="1533" y="1683"/>
                  </a:lnTo>
                  <a:lnTo>
                    <a:pt x="1531" y="1662"/>
                  </a:lnTo>
                  <a:lnTo>
                    <a:pt x="1522" y="1642"/>
                  </a:lnTo>
                  <a:lnTo>
                    <a:pt x="1510" y="1622"/>
                  </a:lnTo>
                  <a:lnTo>
                    <a:pt x="1493" y="1604"/>
                  </a:lnTo>
                  <a:lnTo>
                    <a:pt x="1474" y="1591"/>
                  </a:lnTo>
                  <a:lnTo>
                    <a:pt x="1452" y="1581"/>
                  </a:lnTo>
                  <a:lnTo>
                    <a:pt x="1428" y="1577"/>
                  </a:lnTo>
                  <a:close/>
                  <a:moveTo>
                    <a:pt x="1109" y="1577"/>
                  </a:moveTo>
                  <a:lnTo>
                    <a:pt x="1085" y="1581"/>
                  </a:lnTo>
                  <a:lnTo>
                    <a:pt x="1063" y="1588"/>
                  </a:lnTo>
                  <a:lnTo>
                    <a:pt x="1043" y="1600"/>
                  </a:lnTo>
                  <a:lnTo>
                    <a:pt x="1026" y="1617"/>
                  </a:lnTo>
                  <a:lnTo>
                    <a:pt x="1014" y="1637"/>
                  </a:lnTo>
                  <a:lnTo>
                    <a:pt x="1007" y="1658"/>
                  </a:lnTo>
                  <a:lnTo>
                    <a:pt x="1003" y="1683"/>
                  </a:lnTo>
                  <a:lnTo>
                    <a:pt x="1007" y="1710"/>
                  </a:lnTo>
                  <a:lnTo>
                    <a:pt x="1018" y="1736"/>
                  </a:lnTo>
                  <a:lnTo>
                    <a:pt x="1035" y="1756"/>
                  </a:lnTo>
                  <a:lnTo>
                    <a:pt x="1055" y="1773"/>
                  </a:lnTo>
                  <a:lnTo>
                    <a:pt x="1081" y="1784"/>
                  </a:lnTo>
                  <a:lnTo>
                    <a:pt x="1109" y="1788"/>
                  </a:lnTo>
                  <a:lnTo>
                    <a:pt x="1136" y="1784"/>
                  </a:lnTo>
                  <a:lnTo>
                    <a:pt x="1162" y="1773"/>
                  </a:lnTo>
                  <a:lnTo>
                    <a:pt x="1182" y="1756"/>
                  </a:lnTo>
                  <a:lnTo>
                    <a:pt x="1199" y="1736"/>
                  </a:lnTo>
                  <a:lnTo>
                    <a:pt x="1210" y="1710"/>
                  </a:lnTo>
                  <a:lnTo>
                    <a:pt x="1214" y="1683"/>
                  </a:lnTo>
                  <a:lnTo>
                    <a:pt x="1210" y="1662"/>
                  </a:lnTo>
                  <a:lnTo>
                    <a:pt x="1203" y="1642"/>
                  </a:lnTo>
                  <a:lnTo>
                    <a:pt x="1191" y="1622"/>
                  </a:lnTo>
                  <a:lnTo>
                    <a:pt x="1174" y="1604"/>
                  </a:lnTo>
                  <a:lnTo>
                    <a:pt x="1155" y="1591"/>
                  </a:lnTo>
                  <a:lnTo>
                    <a:pt x="1133" y="1581"/>
                  </a:lnTo>
                  <a:lnTo>
                    <a:pt x="1109" y="1577"/>
                  </a:lnTo>
                  <a:close/>
                  <a:moveTo>
                    <a:pt x="789" y="1577"/>
                  </a:moveTo>
                  <a:lnTo>
                    <a:pt x="765" y="1581"/>
                  </a:lnTo>
                  <a:lnTo>
                    <a:pt x="744" y="1588"/>
                  </a:lnTo>
                  <a:lnTo>
                    <a:pt x="723" y="1600"/>
                  </a:lnTo>
                  <a:lnTo>
                    <a:pt x="707" y="1617"/>
                  </a:lnTo>
                  <a:lnTo>
                    <a:pt x="695" y="1637"/>
                  </a:lnTo>
                  <a:lnTo>
                    <a:pt x="687" y="1658"/>
                  </a:lnTo>
                  <a:lnTo>
                    <a:pt x="684" y="1683"/>
                  </a:lnTo>
                  <a:lnTo>
                    <a:pt x="688" y="1710"/>
                  </a:lnTo>
                  <a:lnTo>
                    <a:pt x="699" y="1736"/>
                  </a:lnTo>
                  <a:lnTo>
                    <a:pt x="715" y="1756"/>
                  </a:lnTo>
                  <a:lnTo>
                    <a:pt x="736" y="1773"/>
                  </a:lnTo>
                  <a:lnTo>
                    <a:pt x="762" y="1784"/>
                  </a:lnTo>
                  <a:lnTo>
                    <a:pt x="789" y="1788"/>
                  </a:lnTo>
                  <a:lnTo>
                    <a:pt x="817" y="1784"/>
                  </a:lnTo>
                  <a:lnTo>
                    <a:pt x="841" y="1773"/>
                  </a:lnTo>
                  <a:lnTo>
                    <a:pt x="863" y="1756"/>
                  </a:lnTo>
                  <a:lnTo>
                    <a:pt x="880" y="1736"/>
                  </a:lnTo>
                  <a:lnTo>
                    <a:pt x="890" y="1710"/>
                  </a:lnTo>
                  <a:lnTo>
                    <a:pt x="893" y="1683"/>
                  </a:lnTo>
                  <a:lnTo>
                    <a:pt x="891" y="1662"/>
                  </a:lnTo>
                  <a:lnTo>
                    <a:pt x="884" y="1642"/>
                  </a:lnTo>
                  <a:lnTo>
                    <a:pt x="870" y="1622"/>
                  </a:lnTo>
                  <a:lnTo>
                    <a:pt x="855" y="1604"/>
                  </a:lnTo>
                  <a:lnTo>
                    <a:pt x="835" y="1591"/>
                  </a:lnTo>
                  <a:lnTo>
                    <a:pt x="814" y="1581"/>
                  </a:lnTo>
                  <a:lnTo>
                    <a:pt x="789" y="1577"/>
                  </a:lnTo>
                  <a:close/>
                  <a:moveTo>
                    <a:pt x="126" y="0"/>
                  </a:moveTo>
                  <a:lnTo>
                    <a:pt x="2092" y="0"/>
                  </a:lnTo>
                  <a:lnTo>
                    <a:pt x="2121" y="3"/>
                  </a:lnTo>
                  <a:lnTo>
                    <a:pt x="2147" y="12"/>
                  </a:lnTo>
                  <a:lnTo>
                    <a:pt x="2170" y="27"/>
                  </a:lnTo>
                  <a:lnTo>
                    <a:pt x="2190" y="47"/>
                  </a:lnTo>
                  <a:lnTo>
                    <a:pt x="2204" y="70"/>
                  </a:lnTo>
                  <a:lnTo>
                    <a:pt x="2214" y="96"/>
                  </a:lnTo>
                  <a:lnTo>
                    <a:pt x="2217" y="125"/>
                  </a:lnTo>
                  <a:lnTo>
                    <a:pt x="2217" y="1781"/>
                  </a:lnTo>
                  <a:lnTo>
                    <a:pt x="2214" y="1810"/>
                  </a:lnTo>
                  <a:lnTo>
                    <a:pt x="2204" y="1836"/>
                  </a:lnTo>
                  <a:lnTo>
                    <a:pt x="2190" y="1859"/>
                  </a:lnTo>
                  <a:lnTo>
                    <a:pt x="2170" y="1878"/>
                  </a:lnTo>
                  <a:lnTo>
                    <a:pt x="2147" y="1893"/>
                  </a:lnTo>
                  <a:lnTo>
                    <a:pt x="2121" y="1903"/>
                  </a:lnTo>
                  <a:lnTo>
                    <a:pt x="2092" y="1906"/>
                  </a:lnTo>
                  <a:lnTo>
                    <a:pt x="567" y="1906"/>
                  </a:lnTo>
                  <a:lnTo>
                    <a:pt x="567" y="1386"/>
                  </a:lnTo>
                  <a:lnTo>
                    <a:pt x="2067" y="1386"/>
                  </a:lnTo>
                  <a:lnTo>
                    <a:pt x="2067" y="214"/>
                  </a:lnTo>
                  <a:lnTo>
                    <a:pt x="149" y="214"/>
                  </a:lnTo>
                  <a:lnTo>
                    <a:pt x="149" y="339"/>
                  </a:lnTo>
                  <a:lnTo>
                    <a:pt x="0" y="339"/>
                  </a:lnTo>
                  <a:lnTo>
                    <a:pt x="0" y="125"/>
                  </a:lnTo>
                  <a:lnTo>
                    <a:pt x="4" y="96"/>
                  </a:lnTo>
                  <a:lnTo>
                    <a:pt x="13" y="70"/>
                  </a:lnTo>
                  <a:lnTo>
                    <a:pt x="28" y="47"/>
                  </a:lnTo>
                  <a:lnTo>
                    <a:pt x="47" y="27"/>
                  </a:lnTo>
                  <a:lnTo>
                    <a:pt x="70" y="12"/>
                  </a:lnTo>
                  <a:lnTo>
                    <a:pt x="97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34F736C3-4242-0079-A7F3-F9760E1F75CE}"/>
              </a:ext>
            </a:extLst>
          </p:cNvPr>
          <p:cNvGrpSpPr/>
          <p:nvPr/>
        </p:nvGrpSpPr>
        <p:grpSpPr>
          <a:xfrm>
            <a:off x="433557" y="3978002"/>
            <a:ext cx="493500" cy="420758"/>
            <a:chOff x="433557" y="3978002"/>
            <a:chExt cx="493500" cy="420758"/>
          </a:xfrm>
        </p:grpSpPr>
        <p:sp>
          <p:nvSpPr>
            <p:cNvPr id="135" name="Google Shape;135;p5"/>
            <p:cNvSpPr/>
            <p:nvPr/>
          </p:nvSpPr>
          <p:spPr>
            <a:xfrm>
              <a:off x="512141" y="4084861"/>
              <a:ext cx="343669" cy="194796"/>
            </a:xfrm>
            <a:custGeom>
              <a:avLst/>
              <a:gdLst/>
              <a:ahLst/>
              <a:cxnLst/>
              <a:rect l="l" t="t" r="r" b="b"/>
              <a:pathLst>
                <a:path w="1638" h="872" extrusionOk="0">
                  <a:moveTo>
                    <a:pt x="0" y="663"/>
                  </a:moveTo>
                  <a:lnTo>
                    <a:pt x="664" y="663"/>
                  </a:lnTo>
                  <a:lnTo>
                    <a:pt x="664" y="782"/>
                  </a:lnTo>
                  <a:lnTo>
                    <a:pt x="0" y="782"/>
                  </a:lnTo>
                  <a:lnTo>
                    <a:pt x="0" y="663"/>
                  </a:lnTo>
                  <a:close/>
                  <a:moveTo>
                    <a:pt x="0" y="361"/>
                  </a:moveTo>
                  <a:lnTo>
                    <a:pt x="664" y="361"/>
                  </a:lnTo>
                  <a:lnTo>
                    <a:pt x="664" y="480"/>
                  </a:lnTo>
                  <a:lnTo>
                    <a:pt x="0" y="480"/>
                  </a:lnTo>
                  <a:lnTo>
                    <a:pt x="0" y="361"/>
                  </a:lnTo>
                  <a:close/>
                  <a:moveTo>
                    <a:pt x="1638" y="291"/>
                  </a:moveTo>
                  <a:lnTo>
                    <a:pt x="1638" y="761"/>
                  </a:lnTo>
                  <a:lnTo>
                    <a:pt x="1618" y="783"/>
                  </a:lnTo>
                  <a:lnTo>
                    <a:pt x="1592" y="802"/>
                  </a:lnTo>
                  <a:lnTo>
                    <a:pt x="1562" y="819"/>
                  </a:lnTo>
                  <a:lnTo>
                    <a:pt x="1530" y="833"/>
                  </a:lnTo>
                  <a:lnTo>
                    <a:pt x="1493" y="843"/>
                  </a:lnTo>
                  <a:lnTo>
                    <a:pt x="1456" y="853"/>
                  </a:lnTo>
                  <a:lnTo>
                    <a:pt x="1417" y="859"/>
                  </a:lnTo>
                  <a:lnTo>
                    <a:pt x="1378" y="865"/>
                  </a:lnTo>
                  <a:lnTo>
                    <a:pt x="1341" y="868"/>
                  </a:lnTo>
                  <a:lnTo>
                    <a:pt x="1305" y="870"/>
                  </a:lnTo>
                  <a:lnTo>
                    <a:pt x="1271" y="871"/>
                  </a:lnTo>
                  <a:lnTo>
                    <a:pt x="1239" y="872"/>
                  </a:lnTo>
                  <a:lnTo>
                    <a:pt x="1209" y="871"/>
                  </a:lnTo>
                  <a:lnTo>
                    <a:pt x="1175" y="870"/>
                  </a:lnTo>
                  <a:lnTo>
                    <a:pt x="1139" y="868"/>
                  </a:lnTo>
                  <a:lnTo>
                    <a:pt x="1101" y="865"/>
                  </a:lnTo>
                  <a:lnTo>
                    <a:pt x="1063" y="859"/>
                  </a:lnTo>
                  <a:lnTo>
                    <a:pt x="1024" y="853"/>
                  </a:lnTo>
                  <a:lnTo>
                    <a:pt x="987" y="843"/>
                  </a:lnTo>
                  <a:lnTo>
                    <a:pt x="950" y="833"/>
                  </a:lnTo>
                  <a:lnTo>
                    <a:pt x="916" y="819"/>
                  </a:lnTo>
                  <a:lnTo>
                    <a:pt x="887" y="802"/>
                  </a:lnTo>
                  <a:lnTo>
                    <a:pt x="861" y="784"/>
                  </a:lnTo>
                  <a:lnTo>
                    <a:pt x="840" y="761"/>
                  </a:lnTo>
                  <a:lnTo>
                    <a:pt x="840" y="291"/>
                  </a:lnTo>
                  <a:lnTo>
                    <a:pt x="873" y="309"/>
                  </a:lnTo>
                  <a:lnTo>
                    <a:pt x="912" y="326"/>
                  </a:lnTo>
                  <a:lnTo>
                    <a:pt x="953" y="339"/>
                  </a:lnTo>
                  <a:lnTo>
                    <a:pt x="999" y="350"/>
                  </a:lnTo>
                  <a:lnTo>
                    <a:pt x="1046" y="359"/>
                  </a:lnTo>
                  <a:lnTo>
                    <a:pt x="1094" y="366"/>
                  </a:lnTo>
                  <a:lnTo>
                    <a:pt x="1144" y="371"/>
                  </a:lnTo>
                  <a:lnTo>
                    <a:pt x="1192" y="373"/>
                  </a:lnTo>
                  <a:lnTo>
                    <a:pt x="1239" y="373"/>
                  </a:lnTo>
                  <a:lnTo>
                    <a:pt x="1286" y="373"/>
                  </a:lnTo>
                  <a:lnTo>
                    <a:pt x="1336" y="371"/>
                  </a:lnTo>
                  <a:lnTo>
                    <a:pt x="1384" y="366"/>
                  </a:lnTo>
                  <a:lnTo>
                    <a:pt x="1434" y="359"/>
                  </a:lnTo>
                  <a:lnTo>
                    <a:pt x="1481" y="350"/>
                  </a:lnTo>
                  <a:lnTo>
                    <a:pt x="1526" y="339"/>
                  </a:lnTo>
                  <a:lnTo>
                    <a:pt x="1568" y="326"/>
                  </a:lnTo>
                  <a:lnTo>
                    <a:pt x="1606" y="309"/>
                  </a:lnTo>
                  <a:lnTo>
                    <a:pt x="1638" y="291"/>
                  </a:lnTo>
                  <a:close/>
                  <a:moveTo>
                    <a:pt x="0" y="59"/>
                  </a:moveTo>
                  <a:lnTo>
                    <a:pt x="664" y="59"/>
                  </a:lnTo>
                  <a:lnTo>
                    <a:pt x="664" y="177"/>
                  </a:lnTo>
                  <a:lnTo>
                    <a:pt x="0" y="177"/>
                  </a:lnTo>
                  <a:lnTo>
                    <a:pt x="0" y="59"/>
                  </a:lnTo>
                  <a:close/>
                  <a:moveTo>
                    <a:pt x="1239" y="0"/>
                  </a:moveTo>
                  <a:lnTo>
                    <a:pt x="1299" y="1"/>
                  </a:lnTo>
                  <a:lnTo>
                    <a:pt x="1355" y="6"/>
                  </a:lnTo>
                  <a:lnTo>
                    <a:pt x="1407" y="12"/>
                  </a:lnTo>
                  <a:lnTo>
                    <a:pt x="1457" y="20"/>
                  </a:lnTo>
                  <a:lnTo>
                    <a:pt x="1502" y="30"/>
                  </a:lnTo>
                  <a:lnTo>
                    <a:pt x="1540" y="42"/>
                  </a:lnTo>
                  <a:lnTo>
                    <a:pt x="1574" y="56"/>
                  </a:lnTo>
                  <a:lnTo>
                    <a:pt x="1602" y="71"/>
                  </a:lnTo>
                  <a:lnTo>
                    <a:pt x="1621" y="88"/>
                  </a:lnTo>
                  <a:lnTo>
                    <a:pt x="1635" y="105"/>
                  </a:lnTo>
                  <a:lnTo>
                    <a:pt x="1638" y="123"/>
                  </a:lnTo>
                  <a:lnTo>
                    <a:pt x="1635" y="141"/>
                  </a:lnTo>
                  <a:lnTo>
                    <a:pt x="1621" y="158"/>
                  </a:lnTo>
                  <a:lnTo>
                    <a:pt x="1602" y="175"/>
                  </a:lnTo>
                  <a:lnTo>
                    <a:pt x="1574" y="189"/>
                  </a:lnTo>
                  <a:lnTo>
                    <a:pt x="1540" y="204"/>
                  </a:lnTo>
                  <a:lnTo>
                    <a:pt x="1502" y="216"/>
                  </a:lnTo>
                  <a:lnTo>
                    <a:pt x="1457" y="226"/>
                  </a:lnTo>
                  <a:lnTo>
                    <a:pt x="1407" y="234"/>
                  </a:lnTo>
                  <a:lnTo>
                    <a:pt x="1355" y="240"/>
                  </a:lnTo>
                  <a:lnTo>
                    <a:pt x="1299" y="245"/>
                  </a:lnTo>
                  <a:lnTo>
                    <a:pt x="1239" y="246"/>
                  </a:lnTo>
                  <a:lnTo>
                    <a:pt x="1180" y="245"/>
                  </a:lnTo>
                  <a:lnTo>
                    <a:pt x="1124" y="240"/>
                  </a:lnTo>
                  <a:lnTo>
                    <a:pt x="1071" y="234"/>
                  </a:lnTo>
                  <a:lnTo>
                    <a:pt x="1023" y="226"/>
                  </a:lnTo>
                  <a:lnTo>
                    <a:pt x="978" y="216"/>
                  </a:lnTo>
                  <a:lnTo>
                    <a:pt x="938" y="204"/>
                  </a:lnTo>
                  <a:lnTo>
                    <a:pt x="904" y="189"/>
                  </a:lnTo>
                  <a:lnTo>
                    <a:pt x="878" y="175"/>
                  </a:lnTo>
                  <a:lnTo>
                    <a:pt x="857" y="158"/>
                  </a:lnTo>
                  <a:lnTo>
                    <a:pt x="845" y="141"/>
                  </a:lnTo>
                  <a:lnTo>
                    <a:pt x="840" y="123"/>
                  </a:lnTo>
                  <a:lnTo>
                    <a:pt x="845" y="105"/>
                  </a:lnTo>
                  <a:lnTo>
                    <a:pt x="857" y="88"/>
                  </a:lnTo>
                  <a:lnTo>
                    <a:pt x="878" y="71"/>
                  </a:lnTo>
                  <a:lnTo>
                    <a:pt x="904" y="56"/>
                  </a:lnTo>
                  <a:lnTo>
                    <a:pt x="938" y="42"/>
                  </a:lnTo>
                  <a:lnTo>
                    <a:pt x="978" y="30"/>
                  </a:lnTo>
                  <a:lnTo>
                    <a:pt x="1023" y="20"/>
                  </a:lnTo>
                  <a:lnTo>
                    <a:pt x="1071" y="12"/>
                  </a:lnTo>
                  <a:lnTo>
                    <a:pt x="1124" y="6"/>
                  </a:lnTo>
                  <a:lnTo>
                    <a:pt x="1180" y="1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33557" y="3978002"/>
              <a:ext cx="493500" cy="420758"/>
            </a:xfrm>
            <a:custGeom>
              <a:avLst/>
              <a:gdLst/>
              <a:ahLst/>
              <a:cxnLst/>
              <a:rect l="l" t="t" r="r" b="b"/>
              <a:pathLst>
                <a:path w="2356" h="1888" extrusionOk="0">
                  <a:moveTo>
                    <a:pt x="174" y="174"/>
                  </a:moveTo>
                  <a:lnTo>
                    <a:pt x="174" y="1598"/>
                  </a:lnTo>
                  <a:lnTo>
                    <a:pt x="2182" y="1598"/>
                  </a:lnTo>
                  <a:lnTo>
                    <a:pt x="2182" y="174"/>
                  </a:lnTo>
                  <a:lnTo>
                    <a:pt x="174" y="174"/>
                  </a:lnTo>
                  <a:close/>
                  <a:moveTo>
                    <a:pt x="0" y="0"/>
                  </a:moveTo>
                  <a:lnTo>
                    <a:pt x="2356" y="0"/>
                  </a:lnTo>
                  <a:lnTo>
                    <a:pt x="2356" y="1888"/>
                  </a:lnTo>
                  <a:lnTo>
                    <a:pt x="0" y="1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687EBC98-1696-23A9-7F19-FEB8CCC46FCF}"/>
              </a:ext>
            </a:extLst>
          </p:cNvPr>
          <p:cNvGrpSpPr/>
          <p:nvPr/>
        </p:nvGrpSpPr>
        <p:grpSpPr>
          <a:xfrm>
            <a:off x="1622964" y="5307294"/>
            <a:ext cx="242943" cy="201516"/>
            <a:chOff x="1622964" y="5307294"/>
            <a:chExt cx="242943" cy="201516"/>
          </a:xfrm>
        </p:grpSpPr>
        <p:sp>
          <p:nvSpPr>
            <p:cNvPr id="140" name="Google Shape;140;p5"/>
            <p:cNvSpPr/>
            <p:nvPr/>
          </p:nvSpPr>
          <p:spPr>
            <a:xfrm>
              <a:off x="1622964" y="5312367"/>
              <a:ext cx="227370" cy="174309"/>
            </a:xfrm>
            <a:custGeom>
              <a:avLst/>
              <a:gdLst/>
              <a:ahLst/>
              <a:cxnLst/>
              <a:rect l="l" t="t" r="r" b="b"/>
              <a:pathLst>
                <a:path w="2553" h="1889" extrusionOk="0">
                  <a:moveTo>
                    <a:pt x="0" y="1326"/>
                  </a:moveTo>
                  <a:lnTo>
                    <a:pt x="1054" y="1326"/>
                  </a:lnTo>
                  <a:lnTo>
                    <a:pt x="1049" y="1401"/>
                  </a:lnTo>
                  <a:lnTo>
                    <a:pt x="1050" y="1473"/>
                  </a:lnTo>
                  <a:lnTo>
                    <a:pt x="1055" y="1545"/>
                  </a:lnTo>
                  <a:lnTo>
                    <a:pt x="1066" y="1614"/>
                  </a:lnTo>
                  <a:lnTo>
                    <a:pt x="1082" y="1680"/>
                  </a:lnTo>
                  <a:lnTo>
                    <a:pt x="1102" y="1744"/>
                  </a:lnTo>
                  <a:lnTo>
                    <a:pt x="1126" y="1806"/>
                  </a:lnTo>
                  <a:lnTo>
                    <a:pt x="1158" y="1863"/>
                  </a:lnTo>
                  <a:lnTo>
                    <a:pt x="1174" y="1889"/>
                  </a:lnTo>
                  <a:lnTo>
                    <a:pt x="0" y="1889"/>
                  </a:lnTo>
                  <a:lnTo>
                    <a:pt x="0" y="1326"/>
                  </a:lnTo>
                  <a:close/>
                  <a:moveTo>
                    <a:pt x="656" y="663"/>
                  </a:moveTo>
                  <a:lnTo>
                    <a:pt x="1263" y="663"/>
                  </a:lnTo>
                  <a:lnTo>
                    <a:pt x="1252" y="697"/>
                  </a:lnTo>
                  <a:lnTo>
                    <a:pt x="1239" y="735"/>
                  </a:lnTo>
                  <a:lnTo>
                    <a:pt x="1222" y="775"/>
                  </a:lnTo>
                  <a:lnTo>
                    <a:pt x="1204" y="818"/>
                  </a:lnTo>
                  <a:lnTo>
                    <a:pt x="1187" y="860"/>
                  </a:lnTo>
                  <a:lnTo>
                    <a:pt x="1168" y="905"/>
                  </a:lnTo>
                  <a:lnTo>
                    <a:pt x="1148" y="954"/>
                  </a:lnTo>
                  <a:lnTo>
                    <a:pt x="1128" y="1008"/>
                  </a:lnTo>
                  <a:lnTo>
                    <a:pt x="1103" y="1080"/>
                  </a:lnTo>
                  <a:lnTo>
                    <a:pt x="1083" y="1153"/>
                  </a:lnTo>
                  <a:lnTo>
                    <a:pt x="1068" y="1226"/>
                  </a:lnTo>
                  <a:lnTo>
                    <a:pt x="656" y="1226"/>
                  </a:lnTo>
                  <a:lnTo>
                    <a:pt x="656" y="663"/>
                  </a:lnTo>
                  <a:close/>
                  <a:moveTo>
                    <a:pt x="0" y="663"/>
                  </a:moveTo>
                  <a:lnTo>
                    <a:pt x="556" y="663"/>
                  </a:lnTo>
                  <a:lnTo>
                    <a:pt x="556" y="1226"/>
                  </a:lnTo>
                  <a:lnTo>
                    <a:pt x="0" y="1226"/>
                  </a:lnTo>
                  <a:lnTo>
                    <a:pt x="0" y="663"/>
                  </a:lnTo>
                  <a:close/>
                  <a:moveTo>
                    <a:pt x="2024" y="0"/>
                  </a:moveTo>
                  <a:lnTo>
                    <a:pt x="2553" y="0"/>
                  </a:lnTo>
                  <a:lnTo>
                    <a:pt x="2553" y="562"/>
                  </a:lnTo>
                  <a:lnTo>
                    <a:pt x="2552" y="562"/>
                  </a:lnTo>
                  <a:lnTo>
                    <a:pt x="2534" y="548"/>
                  </a:lnTo>
                  <a:lnTo>
                    <a:pt x="2513" y="539"/>
                  </a:lnTo>
                  <a:lnTo>
                    <a:pt x="2493" y="532"/>
                  </a:lnTo>
                  <a:lnTo>
                    <a:pt x="2470" y="530"/>
                  </a:lnTo>
                  <a:lnTo>
                    <a:pt x="2446" y="533"/>
                  </a:lnTo>
                  <a:lnTo>
                    <a:pt x="2424" y="475"/>
                  </a:lnTo>
                  <a:lnTo>
                    <a:pt x="2396" y="418"/>
                  </a:lnTo>
                  <a:lnTo>
                    <a:pt x="2362" y="359"/>
                  </a:lnTo>
                  <a:lnTo>
                    <a:pt x="2322" y="301"/>
                  </a:lnTo>
                  <a:lnTo>
                    <a:pt x="2276" y="241"/>
                  </a:lnTo>
                  <a:lnTo>
                    <a:pt x="2224" y="181"/>
                  </a:lnTo>
                  <a:lnTo>
                    <a:pt x="2164" y="122"/>
                  </a:lnTo>
                  <a:lnTo>
                    <a:pt x="2097" y="60"/>
                  </a:lnTo>
                  <a:lnTo>
                    <a:pt x="2024" y="0"/>
                  </a:lnTo>
                  <a:close/>
                  <a:moveTo>
                    <a:pt x="1320" y="0"/>
                  </a:moveTo>
                  <a:lnTo>
                    <a:pt x="1628" y="0"/>
                  </a:lnTo>
                  <a:lnTo>
                    <a:pt x="1629" y="2"/>
                  </a:lnTo>
                  <a:lnTo>
                    <a:pt x="1631" y="4"/>
                  </a:lnTo>
                  <a:lnTo>
                    <a:pt x="1666" y="67"/>
                  </a:lnTo>
                  <a:lnTo>
                    <a:pt x="1695" y="128"/>
                  </a:lnTo>
                  <a:lnTo>
                    <a:pt x="1716" y="188"/>
                  </a:lnTo>
                  <a:lnTo>
                    <a:pt x="1735" y="246"/>
                  </a:lnTo>
                  <a:lnTo>
                    <a:pt x="1746" y="302"/>
                  </a:lnTo>
                  <a:lnTo>
                    <a:pt x="1753" y="357"/>
                  </a:lnTo>
                  <a:lnTo>
                    <a:pt x="1756" y="411"/>
                  </a:lnTo>
                  <a:lnTo>
                    <a:pt x="1755" y="463"/>
                  </a:lnTo>
                  <a:lnTo>
                    <a:pt x="1750" y="513"/>
                  </a:lnTo>
                  <a:lnTo>
                    <a:pt x="1742" y="562"/>
                  </a:lnTo>
                  <a:lnTo>
                    <a:pt x="1737" y="562"/>
                  </a:lnTo>
                  <a:lnTo>
                    <a:pt x="1713" y="507"/>
                  </a:lnTo>
                  <a:lnTo>
                    <a:pt x="1683" y="454"/>
                  </a:lnTo>
                  <a:lnTo>
                    <a:pt x="1644" y="402"/>
                  </a:lnTo>
                  <a:lnTo>
                    <a:pt x="1599" y="353"/>
                  </a:lnTo>
                  <a:lnTo>
                    <a:pt x="1548" y="305"/>
                  </a:lnTo>
                  <a:lnTo>
                    <a:pt x="1490" y="261"/>
                  </a:lnTo>
                  <a:lnTo>
                    <a:pt x="1426" y="217"/>
                  </a:lnTo>
                  <a:lnTo>
                    <a:pt x="1418" y="214"/>
                  </a:lnTo>
                  <a:lnTo>
                    <a:pt x="1407" y="206"/>
                  </a:lnTo>
                  <a:lnTo>
                    <a:pt x="1392" y="199"/>
                  </a:lnTo>
                  <a:lnTo>
                    <a:pt x="1376" y="189"/>
                  </a:lnTo>
                  <a:lnTo>
                    <a:pt x="1356" y="180"/>
                  </a:lnTo>
                  <a:lnTo>
                    <a:pt x="1338" y="170"/>
                  </a:lnTo>
                  <a:lnTo>
                    <a:pt x="1320" y="162"/>
                  </a:lnTo>
                  <a:lnTo>
                    <a:pt x="1320" y="0"/>
                  </a:lnTo>
                  <a:close/>
                  <a:moveTo>
                    <a:pt x="0" y="0"/>
                  </a:moveTo>
                  <a:lnTo>
                    <a:pt x="1220" y="0"/>
                  </a:lnTo>
                  <a:lnTo>
                    <a:pt x="1220" y="56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727082" y="5307294"/>
              <a:ext cx="138825" cy="201516"/>
            </a:xfrm>
            <a:custGeom>
              <a:avLst/>
              <a:gdLst/>
              <a:ahLst/>
              <a:cxnLst/>
              <a:rect l="l" t="t" r="r" b="b"/>
              <a:pathLst>
                <a:path w="1559" h="2186" extrusionOk="0">
                  <a:moveTo>
                    <a:pt x="1301" y="707"/>
                  </a:moveTo>
                  <a:lnTo>
                    <a:pt x="1343" y="780"/>
                  </a:lnTo>
                  <a:lnTo>
                    <a:pt x="1383" y="855"/>
                  </a:lnTo>
                  <a:lnTo>
                    <a:pt x="1419" y="931"/>
                  </a:lnTo>
                  <a:lnTo>
                    <a:pt x="1453" y="1009"/>
                  </a:lnTo>
                  <a:lnTo>
                    <a:pt x="1483" y="1090"/>
                  </a:lnTo>
                  <a:lnTo>
                    <a:pt x="1509" y="1170"/>
                  </a:lnTo>
                  <a:lnTo>
                    <a:pt x="1530" y="1251"/>
                  </a:lnTo>
                  <a:lnTo>
                    <a:pt x="1546" y="1332"/>
                  </a:lnTo>
                  <a:lnTo>
                    <a:pt x="1556" y="1412"/>
                  </a:lnTo>
                  <a:lnTo>
                    <a:pt x="1559" y="1491"/>
                  </a:lnTo>
                  <a:lnTo>
                    <a:pt x="1557" y="1567"/>
                  </a:lnTo>
                  <a:lnTo>
                    <a:pt x="1551" y="1614"/>
                  </a:lnTo>
                  <a:lnTo>
                    <a:pt x="1543" y="1660"/>
                  </a:lnTo>
                  <a:lnTo>
                    <a:pt x="1532" y="1706"/>
                  </a:lnTo>
                  <a:lnTo>
                    <a:pt x="1517" y="1752"/>
                  </a:lnTo>
                  <a:lnTo>
                    <a:pt x="1500" y="1796"/>
                  </a:lnTo>
                  <a:lnTo>
                    <a:pt x="1480" y="1840"/>
                  </a:lnTo>
                  <a:lnTo>
                    <a:pt x="1456" y="1881"/>
                  </a:lnTo>
                  <a:lnTo>
                    <a:pt x="1428" y="1922"/>
                  </a:lnTo>
                  <a:lnTo>
                    <a:pt x="1396" y="1961"/>
                  </a:lnTo>
                  <a:lnTo>
                    <a:pt x="1361" y="1997"/>
                  </a:lnTo>
                  <a:lnTo>
                    <a:pt x="1321" y="2031"/>
                  </a:lnTo>
                  <a:lnTo>
                    <a:pt x="1279" y="2061"/>
                  </a:lnTo>
                  <a:lnTo>
                    <a:pt x="1232" y="2090"/>
                  </a:lnTo>
                  <a:lnTo>
                    <a:pt x="1180" y="2116"/>
                  </a:lnTo>
                  <a:lnTo>
                    <a:pt x="1124" y="2136"/>
                  </a:lnTo>
                  <a:lnTo>
                    <a:pt x="1065" y="2154"/>
                  </a:lnTo>
                  <a:lnTo>
                    <a:pt x="1000" y="2169"/>
                  </a:lnTo>
                  <a:lnTo>
                    <a:pt x="986" y="2136"/>
                  </a:lnTo>
                  <a:lnTo>
                    <a:pt x="972" y="2097"/>
                  </a:lnTo>
                  <a:lnTo>
                    <a:pt x="1023" y="2087"/>
                  </a:lnTo>
                  <a:lnTo>
                    <a:pt x="1069" y="2072"/>
                  </a:lnTo>
                  <a:lnTo>
                    <a:pt x="1110" y="2053"/>
                  </a:lnTo>
                  <a:lnTo>
                    <a:pt x="1147" y="2031"/>
                  </a:lnTo>
                  <a:lnTo>
                    <a:pt x="1181" y="2007"/>
                  </a:lnTo>
                  <a:lnTo>
                    <a:pt x="1210" y="1980"/>
                  </a:lnTo>
                  <a:lnTo>
                    <a:pt x="1237" y="1952"/>
                  </a:lnTo>
                  <a:lnTo>
                    <a:pt x="1258" y="1923"/>
                  </a:lnTo>
                  <a:lnTo>
                    <a:pt x="1278" y="1893"/>
                  </a:lnTo>
                  <a:lnTo>
                    <a:pt x="1295" y="1864"/>
                  </a:lnTo>
                  <a:lnTo>
                    <a:pt x="1309" y="1834"/>
                  </a:lnTo>
                  <a:lnTo>
                    <a:pt x="1320" y="1805"/>
                  </a:lnTo>
                  <a:lnTo>
                    <a:pt x="1330" y="1777"/>
                  </a:lnTo>
                  <a:lnTo>
                    <a:pt x="1337" y="1750"/>
                  </a:lnTo>
                  <a:lnTo>
                    <a:pt x="1348" y="1698"/>
                  </a:lnTo>
                  <a:lnTo>
                    <a:pt x="1354" y="1643"/>
                  </a:lnTo>
                  <a:lnTo>
                    <a:pt x="1358" y="1585"/>
                  </a:lnTo>
                  <a:lnTo>
                    <a:pt x="1356" y="1523"/>
                  </a:lnTo>
                  <a:lnTo>
                    <a:pt x="1352" y="1460"/>
                  </a:lnTo>
                  <a:lnTo>
                    <a:pt x="1342" y="1394"/>
                  </a:lnTo>
                  <a:lnTo>
                    <a:pt x="1330" y="1326"/>
                  </a:lnTo>
                  <a:lnTo>
                    <a:pt x="1301" y="1393"/>
                  </a:lnTo>
                  <a:lnTo>
                    <a:pt x="1268" y="1455"/>
                  </a:lnTo>
                  <a:lnTo>
                    <a:pt x="1232" y="1516"/>
                  </a:lnTo>
                  <a:lnTo>
                    <a:pt x="1194" y="1575"/>
                  </a:lnTo>
                  <a:lnTo>
                    <a:pt x="1157" y="1632"/>
                  </a:lnTo>
                  <a:lnTo>
                    <a:pt x="1118" y="1686"/>
                  </a:lnTo>
                  <a:lnTo>
                    <a:pt x="1077" y="1746"/>
                  </a:lnTo>
                  <a:lnTo>
                    <a:pt x="1040" y="1801"/>
                  </a:lnTo>
                  <a:lnTo>
                    <a:pt x="1006" y="1854"/>
                  </a:lnTo>
                  <a:lnTo>
                    <a:pt x="978" y="1908"/>
                  </a:lnTo>
                  <a:lnTo>
                    <a:pt x="955" y="1957"/>
                  </a:lnTo>
                  <a:lnTo>
                    <a:pt x="962" y="1894"/>
                  </a:lnTo>
                  <a:lnTo>
                    <a:pt x="976" y="1831"/>
                  </a:lnTo>
                  <a:lnTo>
                    <a:pt x="995" y="1766"/>
                  </a:lnTo>
                  <a:lnTo>
                    <a:pt x="1020" y="1700"/>
                  </a:lnTo>
                  <a:lnTo>
                    <a:pt x="1049" y="1631"/>
                  </a:lnTo>
                  <a:lnTo>
                    <a:pt x="1081" y="1561"/>
                  </a:lnTo>
                  <a:lnTo>
                    <a:pt x="1115" y="1489"/>
                  </a:lnTo>
                  <a:lnTo>
                    <a:pt x="1142" y="1430"/>
                  </a:lnTo>
                  <a:lnTo>
                    <a:pt x="1170" y="1371"/>
                  </a:lnTo>
                  <a:lnTo>
                    <a:pt x="1198" y="1309"/>
                  </a:lnTo>
                  <a:lnTo>
                    <a:pt x="1223" y="1246"/>
                  </a:lnTo>
                  <a:lnTo>
                    <a:pt x="1248" y="1182"/>
                  </a:lnTo>
                  <a:lnTo>
                    <a:pt x="1268" y="1118"/>
                  </a:lnTo>
                  <a:lnTo>
                    <a:pt x="1286" y="1052"/>
                  </a:lnTo>
                  <a:lnTo>
                    <a:pt x="1300" y="985"/>
                  </a:lnTo>
                  <a:lnTo>
                    <a:pt x="1308" y="917"/>
                  </a:lnTo>
                  <a:lnTo>
                    <a:pt x="1312" y="847"/>
                  </a:lnTo>
                  <a:lnTo>
                    <a:pt x="1310" y="777"/>
                  </a:lnTo>
                  <a:lnTo>
                    <a:pt x="1301" y="707"/>
                  </a:lnTo>
                  <a:close/>
                  <a:moveTo>
                    <a:pt x="194" y="377"/>
                  </a:moveTo>
                  <a:lnTo>
                    <a:pt x="254" y="416"/>
                  </a:lnTo>
                  <a:lnTo>
                    <a:pt x="304" y="456"/>
                  </a:lnTo>
                  <a:lnTo>
                    <a:pt x="348" y="495"/>
                  </a:lnTo>
                  <a:lnTo>
                    <a:pt x="385" y="537"/>
                  </a:lnTo>
                  <a:lnTo>
                    <a:pt x="414" y="576"/>
                  </a:lnTo>
                  <a:lnTo>
                    <a:pt x="439" y="616"/>
                  </a:lnTo>
                  <a:lnTo>
                    <a:pt x="457" y="657"/>
                  </a:lnTo>
                  <a:lnTo>
                    <a:pt x="469" y="696"/>
                  </a:lnTo>
                  <a:lnTo>
                    <a:pt x="476" y="736"/>
                  </a:lnTo>
                  <a:lnTo>
                    <a:pt x="480" y="774"/>
                  </a:lnTo>
                  <a:lnTo>
                    <a:pt x="480" y="811"/>
                  </a:lnTo>
                  <a:lnTo>
                    <a:pt x="475" y="848"/>
                  </a:lnTo>
                  <a:lnTo>
                    <a:pt x="469" y="884"/>
                  </a:lnTo>
                  <a:lnTo>
                    <a:pt x="459" y="916"/>
                  </a:lnTo>
                  <a:lnTo>
                    <a:pt x="447" y="949"/>
                  </a:lnTo>
                  <a:lnTo>
                    <a:pt x="434" y="979"/>
                  </a:lnTo>
                  <a:lnTo>
                    <a:pt x="419" y="1007"/>
                  </a:lnTo>
                  <a:lnTo>
                    <a:pt x="398" y="1046"/>
                  </a:lnTo>
                  <a:lnTo>
                    <a:pt x="378" y="1082"/>
                  </a:lnTo>
                  <a:lnTo>
                    <a:pt x="355" y="1128"/>
                  </a:lnTo>
                  <a:lnTo>
                    <a:pt x="332" y="1176"/>
                  </a:lnTo>
                  <a:lnTo>
                    <a:pt x="311" y="1229"/>
                  </a:lnTo>
                  <a:lnTo>
                    <a:pt x="289" y="1285"/>
                  </a:lnTo>
                  <a:lnTo>
                    <a:pt x="271" y="1343"/>
                  </a:lnTo>
                  <a:lnTo>
                    <a:pt x="256" y="1403"/>
                  </a:lnTo>
                  <a:lnTo>
                    <a:pt x="245" y="1466"/>
                  </a:lnTo>
                  <a:lnTo>
                    <a:pt x="239" y="1532"/>
                  </a:lnTo>
                  <a:lnTo>
                    <a:pt x="239" y="1597"/>
                  </a:lnTo>
                  <a:lnTo>
                    <a:pt x="245" y="1665"/>
                  </a:lnTo>
                  <a:lnTo>
                    <a:pt x="260" y="1732"/>
                  </a:lnTo>
                  <a:lnTo>
                    <a:pt x="236" y="1705"/>
                  </a:lnTo>
                  <a:lnTo>
                    <a:pt x="216" y="1673"/>
                  </a:lnTo>
                  <a:lnTo>
                    <a:pt x="200" y="1637"/>
                  </a:lnTo>
                  <a:lnTo>
                    <a:pt x="187" y="1597"/>
                  </a:lnTo>
                  <a:lnTo>
                    <a:pt x="178" y="1553"/>
                  </a:lnTo>
                  <a:lnTo>
                    <a:pt x="171" y="1507"/>
                  </a:lnTo>
                  <a:lnTo>
                    <a:pt x="168" y="1458"/>
                  </a:lnTo>
                  <a:lnTo>
                    <a:pt x="167" y="1405"/>
                  </a:lnTo>
                  <a:lnTo>
                    <a:pt x="168" y="1349"/>
                  </a:lnTo>
                  <a:lnTo>
                    <a:pt x="171" y="1291"/>
                  </a:lnTo>
                  <a:lnTo>
                    <a:pt x="178" y="1231"/>
                  </a:lnTo>
                  <a:lnTo>
                    <a:pt x="165" y="1249"/>
                  </a:lnTo>
                  <a:lnTo>
                    <a:pt x="153" y="1272"/>
                  </a:lnTo>
                  <a:lnTo>
                    <a:pt x="142" y="1297"/>
                  </a:lnTo>
                  <a:lnTo>
                    <a:pt x="133" y="1326"/>
                  </a:lnTo>
                  <a:lnTo>
                    <a:pt x="123" y="1358"/>
                  </a:lnTo>
                  <a:lnTo>
                    <a:pt x="116" y="1391"/>
                  </a:lnTo>
                  <a:lnTo>
                    <a:pt x="110" y="1426"/>
                  </a:lnTo>
                  <a:lnTo>
                    <a:pt x="105" y="1465"/>
                  </a:lnTo>
                  <a:lnTo>
                    <a:pt x="103" y="1504"/>
                  </a:lnTo>
                  <a:lnTo>
                    <a:pt x="103" y="1544"/>
                  </a:lnTo>
                  <a:lnTo>
                    <a:pt x="104" y="1585"/>
                  </a:lnTo>
                  <a:lnTo>
                    <a:pt x="109" y="1626"/>
                  </a:lnTo>
                  <a:lnTo>
                    <a:pt x="116" y="1668"/>
                  </a:lnTo>
                  <a:lnTo>
                    <a:pt x="127" y="1709"/>
                  </a:lnTo>
                  <a:lnTo>
                    <a:pt x="140" y="1750"/>
                  </a:lnTo>
                  <a:lnTo>
                    <a:pt x="157" y="1790"/>
                  </a:lnTo>
                  <a:lnTo>
                    <a:pt x="179" y="1829"/>
                  </a:lnTo>
                  <a:lnTo>
                    <a:pt x="203" y="1867"/>
                  </a:lnTo>
                  <a:lnTo>
                    <a:pt x="232" y="1903"/>
                  </a:lnTo>
                  <a:lnTo>
                    <a:pt x="265" y="1935"/>
                  </a:lnTo>
                  <a:lnTo>
                    <a:pt x="302" y="1967"/>
                  </a:lnTo>
                  <a:lnTo>
                    <a:pt x="343" y="1995"/>
                  </a:lnTo>
                  <a:lnTo>
                    <a:pt x="390" y="2020"/>
                  </a:lnTo>
                  <a:lnTo>
                    <a:pt x="442" y="2042"/>
                  </a:lnTo>
                  <a:lnTo>
                    <a:pt x="491" y="2087"/>
                  </a:lnTo>
                  <a:lnTo>
                    <a:pt x="543" y="2129"/>
                  </a:lnTo>
                  <a:lnTo>
                    <a:pt x="601" y="2170"/>
                  </a:lnTo>
                  <a:lnTo>
                    <a:pt x="531" y="2157"/>
                  </a:lnTo>
                  <a:lnTo>
                    <a:pt x="465" y="2140"/>
                  </a:lnTo>
                  <a:lnTo>
                    <a:pt x="405" y="2118"/>
                  </a:lnTo>
                  <a:lnTo>
                    <a:pt x="349" y="2094"/>
                  </a:lnTo>
                  <a:lnTo>
                    <a:pt x="297" y="2066"/>
                  </a:lnTo>
                  <a:lnTo>
                    <a:pt x="251" y="2036"/>
                  </a:lnTo>
                  <a:lnTo>
                    <a:pt x="209" y="2002"/>
                  </a:lnTo>
                  <a:lnTo>
                    <a:pt x="171" y="1966"/>
                  </a:lnTo>
                  <a:lnTo>
                    <a:pt x="138" y="1927"/>
                  </a:lnTo>
                  <a:lnTo>
                    <a:pt x="109" y="1886"/>
                  </a:lnTo>
                  <a:lnTo>
                    <a:pt x="82" y="1844"/>
                  </a:lnTo>
                  <a:lnTo>
                    <a:pt x="60" y="1799"/>
                  </a:lnTo>
                  <a:lnTo>
                    <a:pt x="42" y="1753"/>
                  </a:lnTo>
                  <a:lnTo>
                    <a:pt x="28" y="1705"/>
                  </a:lnTo>
                  <a:lnTo>
                    <a:pt x="15" y="1656"/>
                  </a:lnTo>
                  <a:lnTo>
                    <a:pt x="7" y="1607"/>
                  </a:lnTo>
                  <a:lnTo>
                    <a:pt x="2" y="1556"/>
                  </a:lnTo>
                  <a:lnTo>
                    <a:pt x="0" y="1505"/>
                  </a:lnTo>
                  <a:lnTo>
                    <a:pt x="0" y="1454"/>
                  </a:lnTo>
                  <a:lnTo>
                    <a:pt x="3" y="1403"/>
                  </a:lnTo>
                  <a:lnTo>
                    <a:pt x="9" y="1353"/>
                  </a:lnTo>
                  <a:lnTo>
                    <a:pt x="17" y="1302"/>
                  </a:lnTo>
                  <a:lnTo>
                    <a:pt x="28" y="1251"/>
                  </a:lnTo>
                  <a:lnTo>
                    <a:pt x="40" y="1202"/>
                  </a:lnTo>
                  <a:lnTo>
                    <a:pt x="54" y="1153"/>
                  </a:lnTo>
                  <a:lnTo>
                    <a:pt x="71" y="1106"/>
                  </a:lnTo>
                  <a:lnTo>
                    <a:pt x="93" y="1049"/>
                  </a:lnTo>
                  <a:lnTo>
                    <a:pt x="115" y="996"/>
                  </a:lnTo>
                  <a:lnTo>
                    <a:pt x="134" y="949"/>
                  </a:lnTo>
                  <a:lnTo>
                    <a:pt x="152" y="905"/>
                  </a:lnTo>
                  <a:lnTo>
                    <a:pt x="169" y="864"/>
                  </a:lnTo>
                  <a:lnTo>
                    <a:pt x="185" y="826"/>
                  </a:lnTo>
                  <a:lnTo>
                    <a:pt x="198" y="789"/>
                  </a:lnTo>
                  <a:lnTo>
                    <a:pt x="209" y="754"/>
                  </a:lnTo>
                  <a:lnTo>
                    <a:pt x="219" y="719"/>
                  </a:lnTo>
                  <a:lnTo>
                    <a:pt x="226" y="684"/>
                  </a:lnTo>
                  <a:lnTo>
                    <a:pt x="229" y="649"/>
                  </a:lnTo>
                  <a:lnTo>
                    <a:pt x="232" y="612"/>
                  </a:lnTo>
                  <a:lnTo>
                    <a:pt x="231" y="572"/>
                  </a:lnTo>
                  <a:lnTo>
                    <a:pt x="226" y="529"/>
                  </a:lnTo>
                  <a:lnTo>
                    <a:pt x="219" y="483"/>
                  </a:lnTo>
                  <a:lnTo>
                    <a:pt x="209" y="433"/>
                  </a:lnTo>
                  <a:lnTo>
                    <a:pt x="194" y="377"/>
                  </a:lnTo>
                  <a:close/>
                  <a:moveTo>
                    <a:pt x="564" y="0"/>
                  </a:moveTo>
                  <a:lnTo>
                    <a:pt x="655" y="59"/>
                  </a:lnTo>
                  <a:lnTo>
                    <a:pt x="739" y="118"/>
                  </a:lnTo>
                  <a:lnTo>
                    <a:pt x="813" y="176"/>
                  </a:lnTo>
                  <a:lnTo>
                    <a:pt x="880" y="233"/>
                  </a:lnTo>
                  <a:lnTo>
                    <a:pt x="939" y="290"/>
                  </a:lnTo>
                  <a:lnTo>
                    <a:pt x="992" y="347"/>
                  </a:lnTo>
                  <a:lnTo>
                    <a:pt x="1037" y="402"/>
                  </a:lnTo>
                  <a:lnTo>
                    <a:pt x="1077" y="457"/>
                  </a:lnTo>
                  <a:lnTo>
                    <a:pt x="1110" y="511"/>
                  </a:lnTo>
                  <a:lnTo>
                    <a:pt x="1138" y="564"/>
                  </a:lnTo>
                  <a:lnTo>
                    <a:pt x="1159" y="618"/>
                  </a:lnTo>
                  <a:lnTo>
                    <a:pt x="1176" y="671"/>
                  </a:lnTo>
                  <a:lnTo>
                    <a:pt x="1188" y="723"/>
                  </a:lnTo>
                  <a:lnTo>
                    <a:pt x="1196" y="775"/>
                  </a:lnTo>
                  <a:lnTo>
                    <a:pt x="1198" y="827"/>
                  </a:lnTo>
                  <a:lnTo>
                    <a:pt x="1198" y="878"/>
                  </a:lnTo>
                  <a:lnTo>
                    <a:pt x="1193" y="927"/>
                  </a:lnTo>
                  <a:lnTo>
                    <a:pt x="1186" y="978"/>
                  </a:lnTo>
                  <a:lnTo>
                    <a:pt x="1175" y="1027"/>
                  </a:lnTo>
                  <a:lnTo>
                    <a:pt x="1162" y="1076"/>
                  </a:lnTo>
                  <a:lnTo>
                    <a:pt x="1147" y="1125"/>
                  </a:lnTo>
                  <a:lnTo>
                    <a:pt x="1129" y="1175"/>
                  </a:lnTo>
                  <a:lnTo>
                    <a:pt x="1111" y="1223"/>
                  </a:lnTo>
                  <a:lnTo>
                    <a:pt x="1090" y="1272"/>
                  </a:lnTo>
                  <a:lnTo>
                    <a:pt x="1069" y="1319"/>
                  </a:lnTo>
                  <a:lnTo>
                    <a:pt x="1047" y="1367"/>
                  </a:lnTo>
                  <a:lnTo>
                    <a:pt x="1024" y="1414"/>
                  </a:lnTo>
                  <a:lnTo>
                    <a:pt x="1002" y="1461"/>
                  </a:lnTo>
                  <a:lnTo>
                    <a:pt x="979" y="1509"/>
                  </a:lnTo>
                  <a:lnTo>
                    <a:pt x="957" y="1556"/>
                  </a:lnTo>
                  <a:lnTo>
                    <a:pt x="937" y="1603"/>
                  </a:lnTo>
                  <a:lnTo>
                    <a:pt x="917" y="1650"/>
                  </a:lnTo>
                  <a:lnTo>
                    <a:pt x="899" y="1696"/>
                  </a:lnTo>
                  <a:lnTo>
                    <a:pt x="884" y="1743"/>
                  </a:lnTo>
                  <a:lnTo>
                    <a:pt x="869" y="1789"/>
                  </a:lnTo>
                  <a:lnTo>
                    <a:pt x="858" y="1836"/>
                  </a:lnTo>
                  <a:lnTo>
                    <a:pt x="850" y="1882"/>
                  </a:lnTo>
                  <a:lnTo>
                    <a:pt x="844" y="1929"/>
                  </a:lnTo>
                  <a:lnTo>
                    <a:pt x="813" y="1893"/>
                  </a:lnTo>
                  <a:lnTo>
                    <a:pt x="791" y="1856"/>
                  </a:lnTo>
                  <a:lnTo>
                    <a:pt x="774" y="1817"/>
                  </a:lnTo>
                  <a:lnTo>
                    <a:pt x="763" y="1777"/>
                  </a:lnTo>
                  <a:lnTo>
                    <a:pt x="757" y="1736"/>
                  </a:lnTo>
                  <a:lnTo>
                    <a:pt x="755" y="1694"/>
                  </a:lnTo>
                  <a:lnTo>
                    <a:pt x="757" y="1649"/>
                  </a:lnTo>
                  <a:lnTo>
                    <a:pt x="761" y="1605"/>
                  </a:lnTo>
                  <a:lnTo>
                    <a:pt x="769" y="1559"/>
                  </a:lnTo>
                  <a:lnTo>
                    <a:pt x="777" y="1512"/>
                  </a:lnTo>
                  <a:lnTo>
                    <a:pt x="787" y="1465"/>
                  </a:lnTo>
                  <a:lnTo>
                    <a:pt x="797" y="1417"/>
                  </a:lnTo>
                  <a:lnTo>
                    <a:pt x="805" y="1367"/>
                  </a:lnTo>
                  <a:lnTo>
                    <a:pt x="813" y="1318"/>
                  </a:lnTo>
                  <a:lnTo>
                    <a:pt x="818" y="1267"/>
                  </a:lnTo>
                  <a:lnTo>
                    <a:pt x="822" y="1215"/>
                  </a:lnTo>
                  <a:lnTo>
                    <a:pt x="822" y="1163"/>
                  </a:lnTo>
                  <a:lnTo>
                    <a:pt x="818" y="1110"/>
                  </a:lnTo>
                  <a:lnTo>
                    <a:pt x="809" y="1056"/>
                  </a:lnTo>
                  <a:lnTo>
                    <a:pt x="795" y="1003"/>
                  </a:lnTo>
                  <a:lnTo>
                    <a:pt x="775" y="949"/>
                  </a:lnTo>
                  <a:lnTo>
                    <a:pt x="741" y="1008"/>
                  </a:lnTo>
                  <a:lnTo>
                    <a:pt x="710" y="1062"/>
                  </a:lnTo>
                  <a:lnTo>
                    <a:pt x="679" y="1113"/>
                  </a:lnTo>
                  <a:lnTo>
                    <a:pt x="651" y="1162"/>
                  </a:lnTo>
                  <a:lnTo>
                    <a:pt x="626" y="1209"/>
                  </a:lnTo>
                  <a:lnTo>
                    <a:pt x="602" y="1257"/>
                  </a:lnTo>
                  <a:lnTo>
                    <a:pt x="580" y="1308"/>
                  </a:lnTo>
                  <a:lnTo>
                    <a:pt x="560" y="1361"/>
                  </a:lnTo>
                  <a:lnTo>
                    <a:pt x="540" y="1420"/>
                  </a:lnTo>
                  <a:lnTo>
                    <a:pt x="523" y="1487"/>
                  </a:lnTo>
                  <a:lnTo>
                    <a:pt x="512" y="1544"/>
                  </a:lnTo>
                  <a:lnTo>
                    <a:pt x="508" y="1599"/>
                  </a:lnTo>
                  <a:lnTo>
                    <a:pt x="510" y="1654"/>
                  </a:lnTo>
                  <a:lnTo>
                    <a:pt x="518" y="1706"/>
                  </a:lnTo>
                  <a:lnTo>
                    <a:pt x="532" y="1755"/>
                  </a:lnTo>
                  <a:lnTo>
                    <a:pt x="551" y="1802"/>
                  </a:lnTo>
                  <a:lnTo>
                    <a:pt x="573" y="1848"/>
                  </a:lnTo>
                  <a:lnTo>
                    <a:pt x="601" y="1891"/>
                  </a:lnTo>
                  <a:lnTo>
                    <a:pt x="631" y="1931"/>
                  </a:lnTo>
                  <a:lnTo>
                    <a:pt x="664" y="1967"/>
                  </a:lnTo>
                  <a:lnTo>
                    <a:pt x="699" y="2001"/>
                  </a:lnTo>
                  <a:lnTo>
                    <a:pt x="736" y="2032"/>
                  </a:lnTo>
                  <a:lnTo>
                    <a:pt x="776" y="2059"/>
                  </a:lnTo>
                  <a:lnTo>
                    <a:pt x="816" y="2083"/>
                  </a:lnTo>
                  <a:lnTo>
                    <a:pt x="857" y="2102"/>
                  </a:lnTo>
                  <a:lnTo>
                    <a:pt x="868" y="2143"/>
                  </a:lnTo>
                  <a:lnTo>
                    <a:pt x="884" y="2186"/>
                  </a:lnTo>
                  <a:lnTo>
                    <a:pt x="806" y="2151"/>
                  </a:lnTo>
                  <a:lnTo>
                    <a:pt x="735" y="2114"/>
                  </a:lnTo>
                  <a:lnTo>
                    <a:pt x="672" y="2077"/>
                  </a:lnTo>
                  <a:lnTo>
                    <a:pt x="615" y="2038"/>
                  </a:lnTo>
                  <a:lnTo>
                    <a:pt x="566" y="1998"/>
                  </a:lnTo>
                  <a:lnTo>
                    <a:pt x="521" y="1958"/>
                  </a:lnTo>
                  <a:lnTo>
                    <a:pt x="483" y="1917"/>
                  </a:lnTo>
                  <a:lnTo>
                    <a:pt x="451" y="1875"/>
                  </a:lnTo>
                  <a:lnTo>
                    <a:pt x="423" y="1833"/>
                  </a:lnTo>
                  <a:lnTo>
                    <a:pt x="400" y="1790"/>
                  </a:lnTo>
                  <a:lnTo>
                    <a:pt x="383" y="1748"/>
                  </a:lnTo>
                  <a:lnTo>
                    <a:pt x="369" y="1706"/>
                  </a:lnTo>
                  <a:lnTo>
                    <a:pt x="359" y="1663"/>
                  </a:lnTo>
                  <a:lnTo>
                    <a:pt x="354" y="1620"/>
                  </a:lnTo>
                  <a:lnTo>
                    <a:pt x="350" y="1579"/>
                  </a:lnTo>
                  <a:lnTo>
                    <a:pt x="352" y="1536"/>
                  </a:lnTo>
                  <a:lnTo>
                    <a:pt x="355" y="1495"/>
                  </a:lnTo>
                  <a:lnTo>
                    <a:pt x="361" y="1454"/>
                  </a:lnTo>
                  <a:lnTo>
                    <a:pt x="369" y="1414"/>
                  </a:lnTo>
                  <a:lnTo>
                    <a:pt x="379" y="1376"/>
                  </a:lnTo>
                  <a:lnTo>
                    <a:pt x="390" y="1338"/>
                  </a:lnTo>
                  <a:lnTo>
                    <a:pt x="404" y="1302"/>
                  </a:lnTo>
                  <a:lnTo>
                    <a:pt x="418" y="1266"/>
                  </a:lnTo>
                  <a:lnTo>
                    <a:pt x="433" y="1232"/>
                  </a:lnTo>
                  <a:lnTo>
                    <a:pt x="447" y="1199"/>
                  </a:lnTo>
                  <a:lnTo>
                    <a:pt x="462" y="1169"/>
                  </a:lnTo>
                  <a:lnTo>
                    <a:pt x="477" y="1140"/>
                  </a:lnTo>
                  <a:lnTo>
                    <a:pt x="494" y="1107"/>
                  </a:lnTo>
                  <a:lnTo>
                    <a:pt x="512" y="1073"/>
                  </a:lnTo>
                  <a:lnTo>
                    <a:pt x="533" y="1037"/>
                  </a:lnTo>
                  <a:lnTo>
                    <a:pt x="554" y="1000"/>
                  </a:lnTo>
                  <a:lnTo>
                    <a:pt x="574" y="960"/>
                  </a:lnTo>
                  <a:lnTo>
                    <a:pt x="595" y="917"/>
                  </a:lnTo>
                  <a:lnTo>
                    <a:pt x="615" y="874"/>
                  </a:lnTo>
                  <a:lnTo>
                    <a:pt x="635" y="828"/>
                  </a:lnTo>
                  <a:lnTo>
                    <a:pt x="653" y="781"/>
                  </a:lnTo>
                  <a:lnTo>
                    <a:pt x="668" y="731"/>
                  </a:lnTo>
                  <a:lnTo>
                    <a:pt x="683" y="679"/>
                  </a:lnTo>
                  <a:lnTo>
                    <a:pt x="694" y="626"/>
                  </a:lnTo>
                  <a:lnTo>
                    <a:pt x="702" y="572"/>
                  </a:lnTo>
                  <a:lnTo>
                    <a:pt x="706" y="515"/>
                  </a:lnTo>
                  <a:lnTo>
                    <a:pt x="707" y="457"/>
                  </a:lnTo>
                  <a:lnTo>
                    <a:pt x="703" y="396"/>
                  </a:lnTo>
                  <a:lnTo>
                    <a:pt x="695" y="335"/>
                  </a:lnTo>
                  <a:lnTo>
                    <a:pt x="680" y="271"/>
                  </a:lnTo>
                  <a:lnTo>
                    <a:pt x="661" y="205"/>
                  </a:lnTo>
                  <a:lnTo>
                    <a:pt x="636" y="139"/>
                  </a:lnTo>
                  <a:lnTo>
                    <a:pt x="603" y="7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5FB5C315-D9C8-FDEB-AA9C-D1512D581A18}"/>
              </a:ext>
            </a:extLst>
          </p:cNvPr>
          <p:cNvGrpSpPr/>
          <p:nvPr/>
        </p:nvGrpSpPr>
        <p:grpSpPr>
          <a:xfrm>
            <a:off x="952500" y="5034756"/>
            <a:ext cx="556624" cy="753957"/>
            <a:chOff x="952500" y="5034756"/>
            <a:chExt cx="556624" cy="753957"/>
          </a:xfrm>
        </p:grpSpPr>
        <p:pic>
          <p:nvPicPr>
            <p:cNvPr id="142" name="Google Shape;14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5332374"/>
              <a:ext cx="556624" cy="213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5" descr="QGI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9397" y="5034756"/>
              <a:ext cx="267868" cy="277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7620" y="5605905"/>
              <a:ext cx="386383" cy="1828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977DF93-46A2-4351-1F76-D93089B14AD6}"/>
              </a:ext>
            </a:extLst>
          </p:cNvPr>
          <p:cNvGrpSpPr/>
          <p:nvPr/>
        </p:nvGrpSpPr>
        <p:grpSpPr>
          <a:xfrm>
            <a:off x="1599109" y="4975831"/>
            <a:ext cx="168313" cy="226413"/>
            <a:chOff x="1599109" y="4975831"/>
            <a:chExt cx="168313" cy="226413"/>
          </a:xfrm>
        </p:grpSpPr>
        <p:sp>
          <p:nvSpPr>
            <p:cNvPr id="147" name="Google Shape;147;p5"/>
            <p:cNvSpPr/>
            <p:nvPr/>
          </p:nvSpPr>
          <p:spPr>
            <a:xfrm>
              <a:off x="1612285" y="4975831"/>
              <a:ext cx="141961" cy="100873"/>
            </a:xfrm>
            <a:custGeom>
              <a:avLst/>
              <a:gdLst/>
              <a:ahLst/>
              <a:cxnLst/>
              <a:rect l="l" t="t" r="r" b="b"/>
              <a:pathLst>
                <a:path w="1674" h="1144" extrusionOk="0">
                  <a:moveTo>
                    <a:pt x="836" y="0"/>
                  </a:moveTo>
                  <a:lnTo>
                    <a:pt x="917" y="4"/>
                  </a:lnTo>
                  <a:lnTo>
                    <a:pt x="994" y="15"/>
                  </a:lnTo>
                  <a:lnTo>
                    <a:pt x="1070" y="33"/>
                  </a:lnTo>
                  <a:lnTo>
                    <a:pt x="1143" y="59"/>
                  </a:lnTo>
                  <a:lnTo>
                    <a:pt x="1212" y="89"/>
                  </a:lnTo>
                  <a:lnTo>
                    <a:pt x="1278" y="126"/>
                  </a:lnTo>
                  <a:lnTo>
                    <a:pt x="1340" y="169"/>
                  </a:lnTo>
                  <a:lnTo>
                    <a:pt x="1398" y="217"/>
                  </a:lnTo>
                  <a:lnTo>
                    <a:pt x="1451" y="270"/>
                  </a:lnTo>
                  <a:lnTo>
                    <a:pt x="1500" y="328"/>
                  </a:lnTo>
                  <a:lnTo>
                    <a:pt x="1543" y="390"/>
                  </a:lnTo>
                  <a:lnTo>
                    <a:pt x="1581" y="455"/>
                  </a:lnTo>
                  <a:lnTo>
                    <a:pt x="1613" y="524"/>
                  </a:lnTo>
                  <a:lnTo>
                    <a:pt x="1639" y="597"/>
                  </a:lnTo>
                  <a:lnTo>
                    <a:pt x="1657" y="672"/>
                  </a:lnTo>
                  <a:lnTo>
                    <a:pt x="1669" y="750"/>
                  </a:lnTo>
                  <a:lnTo>
                    <a:pt x="1672" y="830"/>
                  </a:lnTo>
                  <a:lnTo>
                    <a:pt x="1672" y="834"/>
                  </a:lnTo>
                  <a:lnTo>
                    <a:pt x="1672" y="846"/>
                  </a:lnTo>
                  <a:lnTo>
                    <a:pt x="1672" y="865"/>
                  </a:lnTo>
                  <a:lnTo>
                    <a:pt x="1672" y="892"/>
                  </a:lnTo>
                  <a:lnTo>
                    <a:pt x="1672" y="923"/>
                  </a:lnTo>
                  <a:lnTo>
                    <a:pt x="1674" y="959"/>
                  </a:lnTo>
                  <a:lnTo>
                    <a:pt x="1674" y="1002"/>
                  </a:lnTo>
                  <a:lnTo>
                    <a:pt x="1674" y="1046"/>
                  </a:lnTo>
                  <a:lnTo>
                    <a:pt x="1674" y="1094"/>
                  </a:lnTo>
                  <a:lnTo>
                    <a:pt x="1674" y="1144"/>
                  </a:lnTo>
                  <a:lnTo>
                    <a:pt x="1371" y="1144"/>
                  </a:lnTo>
                  <a:lnTo>
                    <a:pt x="1371" y="1095"/>
                  </a:lnTo>
                  <a:lnTo>
                    <a:pt x="1371" y="1048"/>
                  </a:lnTo>
                  <a:lnTo>
                    <a:pt x="1371" y="1003"/>
                  </a:lnTo>
                  <a:lnTo>
                    <a:pt x="1371" y="962"/>
                  </a:lnTo>
                  <a:lnTo>
                    <a:pt x="1371" y="925"/>
                  </a:lnTo>
                  <a:lnTo>
                    <a:pt x="1371" y="894"/>
                  </a:lnTo>
                  <a:lnTo>
                    <a:pt x="1371" y="869"/>
                  </a:lnTo>
                  <a:lnTo>
                    <a:pt x="1371" y="849"/>
                  </a:lnTo>
                  <a:lnTo>
                    <a:pt x="1371" y="837"/>
                  </a:lnTo>
                  <a:lnTo>
                    <a:pt x="1371" y="834"/>
                  </a:lnTo>
                  <a:lnTo>
                    <a:pt x="1367" y="772"/>
                  </a:lnTo>
                  <a:lnTo>
                    <a:pt x="1357" y="711"/>
                  </a:lnTo>
                  <a:lnTo>
                    <a:pt x="1339" y="655"/>
                  </a:lnTo>
                  <a:lnTo>
                    <a:pt x="1316" y="600"/>
                  </a:lnTo>
                  <a:lnTo>
                    <a:pt x="1287" y="548"/>
                  </a:lnTo>
                  <a:lnTo>
                    <a:pt x="1253" y="501"/>
                  </a:lnTo>
                  <a:lnTo>
                    <a:pt x="1213" y="458"/>
                  </a:lnTo>
                  <a:lnTo>
                    <a:pt x="1170" y="419"/>
                  </a:lnTo>
                  <a:lnTo>
                    <a:pt x="1122" y="385"/>
                  </a:lnTo>
                  <a:lnTo>
                    <a:pt x="1070" y="356"/>
                  </a:lnTo>
                  <a:lnTo>
                    <a:pt x="1016" y="333"/>
                  </a:lnTo>
                  <a:lnTo>
                    <a:pt x="959" y="316"/>
                  </a:lnTo>
                  <a:lnTo>
                    <a:pt x="899" y="305"/>
                  </a:lnTo>
                  <a:lnTo>
                    <a:pt x="836" y="302"/>
                  </a:lnTo>
                  <a:lnTo>
                    <a:pt x="775" y="305"/>
                  </a:lnTo>
                  <a:lnTo>
                    <a:pt x="715" y="316"/>
                  </a:lnTo>
                  <a:lnTo>
                    <a:pt x="658" y="333"/>
                  </a:lnTo>
                  <a:lnTo>
                    <a:pt x="604" y="356"/>
                  </a:lnTo>
                  <a:lnTo>
                    <a:pt x="552" y="385"/>
                  </a:lnTo>
                  <a:lnTo>
                    <a:pt x="505" y="419"/>
                  </a:lnTo>
                  <a:lnTo>
                    <a:pt x="461" y="458"/>
                  </a:lnTo>
                  <a:lnTo>
                    <a:pt x="421" y="501"/>
                  </a:lnTo>
                  <a:lnTo>
                    <a:pt x="387" y="548"/>
                  </a:lnTo>
                  <a:lnTo>
                    <a:pt x="358" y="600"/>
                  </a:lnTo>
                  <a:lnTo>
                    <a:pt x="335" y="655"/>
                  </a:lnTo>
                  <a:lnTo>
                    <a:pt x="317" y="711"/>
                  </a:lnTo>
                  <a:lnTo>
                    <a:pt x="307" y="772"/>
                  </a:lnTo>
                  <a:lnTo>
                    <a:pt x="303" y="834"/>
                  </a:lnTo>
                  <a:lnTo>
                    <a:pt x="303" y="837"/>
                  </a:lnTo>
                  <a:lnTo>
                    <a:pt x="303" y="849"/>
                  </a:lnTo>
                  <a:lnTo>
                    <a:pt x="303" y="869"/>
                  </a:lnTo>
                  <a:lnTo>
                    <a:pt x="303" y="894"/>
                  </a:lnTo>
                  <a:lnTo>
                    <a:pt x="303" y="925"/>
                  </a:lnTo>
                  <a:lnTo>
                    <a:pt x="303" y="962"/>
                  </a:lnTo>
                  <a:lnTo>
                    <a:pt x="303" y="1003"/>
                  </a:lnTo>
                  <a:lnTo>
                    <a:pt x="303" y="1048"/>
                  </a:lnTo>
                  <a:lnTo>
                    <a:pt x="303" y="1095"/>
                  </a:lnTo>
                  <a:lnTo>
                    <a:pt x="303" y="1144"/>
                  </a:lnTo>
                  <a:lnTo>
                    <a:pt x="0" y="1144"/>
                  </a:lnTo>
                  <a:lnTo>
                    <a:pt x="0" y="1094"/>
                  </a:lnTo>
                  <a:lnTo>
                    <a:pt x="0" y="1046"/>
                  </a:lnTo>
                  <a:lnTo>
                    <a:pt x="2" y="1002"/>
                  </a:lnTo>
                  <a:lnTo>
                    <a:pt x="2" y="959"/>
                  </a:lnTo>
                  <a:lnTo>
                    <a:pt x="2" y="923"/>
                  </a:lnTo>
                  <a:lnTo>
                    <a:pt x="2" y="892"/>
                  </a:lnTo>
                  <a:lnTo>
                    <a:pt x="2" y="865"/>
                  </a:lnTo>
                  <a:lnTo>
                    <a:pt x="2" y="846"/>
                  </a:lnTo>
                  <a:lnTo>
                    <a:pt x="2" y="834"/>
                  </a:lnTo>
                  <a:lnTo>
                    <a:pt x="2" y="830"/>
                  </a:lnTo>
                  <a:lnTo>
                    <a:pt x="5" y="750"/>
                  </a:lnTo>
                  <a:lnTo>
                    <a:pt x="17" y="672"/>
                  </a:lnTo>
                  <a:lnTo>
                    <a:pt x="35" y="597"/>
                  </a:lnTo>
                  <a:lnTo>
                    <a:pt x="61" y="524"/>
                  </a:lnTo>
                  <a:lnTo>
                    <a:pt x="93" y="455"/>
                  </a:lnTo>
                  <a:lnTo>
                    <a:pt x="131" y="390"/>
                  </a:lnTo>
                  <a:lnTo>
                    <a:pt x="174" y="328"/>
                  </a:lnTo>
                  <a:lnTo>
                    <a:pt x="223" y="270"/>
                  </a:lnTo>
                  <a:lnTo>
                    <a:pt x="276" y="217"/>
                  </a:lnTo>
                  <a:lnTo>
                    <a:pt x="334" y="169"/>
                  </a:lnTo>
                  <a:lnTo>
                    <a:pt x="396" y="126"/>
                  </a:lnTo>
                  <a:lnTo>
                    <a:pt x="462" y="89"/>
                  </a:lnTo>
                  <a:lnTo>
                    <a:pt x="531" y="59"/>
                  </a:lnTo>
                  <a:lnTo>
                    <a:pt x="604" y="33"/>
                  </a:lnTo>
                  <a:lnTo>
                    <a:pt x="680" y="15"/>
                  </a:lnTo>
                  <a:lnTo>
                    <a:pt x="757" y="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599109" y="5088157"/>
              <a:ext cx="168313" cy="114087"/>
            </a:xfrm>
            <a:custGeom>
              <a:avLst/>
              <a:gdLst/>
              <a:ahLst/>
              <a:cxnLst/>
              <a:rect l="l" t="t" r="r" b="b"/>
              <a:pathLst>
                <a:path w="1976" h="1292" extrusionOk="0">
                  <a:moveTo>
                    <a:pt x="987" y="289"/>
                  </a:moveTo>
                  <a:lnTo>
                    <a:pt x="958" y="292"/>
                  </a:lnTo>
                  <a:lnTo>
                    <a:pt x="929" y="301"/>
                  </a:lnTo>
                  <a:lnTo>
                    <a:pt x="903" y="315"/>
                  </a:lnTo>
                  <a:lnTo>
                    <a:pt x="882" y="333"/>
                  </a:lnTo>
                  <a:lnTo>
                    <a:pt x="862" y="355"/>
                  </a:lnTo>
                  <a:lnTo>
                    <a:pt x="849" y="382"/>
                  </a:lnTo>
                  <a:lnTo>
                    <a:pt x="840" y="410"/>
                  </a:lnTo>
                  <a:lnTo>
                    <a:pt x="837" y="440"/>
                  </a:lnTo>
                  <a:lnTo>
                    <a:pt x="839" y="468"/>
                  </a:lnTo>
                  <a:lnTo>
                    <a:pt x="847" y="493"/>
                  </a:lnTo>
                  <a:lnTo>
                    <a:pt x="859" y="517"/>
                  </a:lnTo>
                  <a:lnTo>
                    <a:pt x="873" y="538"/>
                  </a:lnTo>
                  <a:lnTo>
                    <a:pt x="892" y="556"/>
                  </a:lnTo>
                  <a:lnTo>
                    <a:pt x="892" y="971"/>
                  </a:lnTo>
                  <a:lnTo>
                    <a:pt x="1084" y="971"/>
                  </a:lnTo>
                  <a:lnTo>
                    <a:pt x="1084" y="556"/>
                  </a:lnTo>
                  <a:lnTo>
                    <a:pt x="1103" y="538"/>
                  </a:lnTo>
                  <a:lnTo>
                    <a:pt x="1117" y="517"/>
                  </a:lnTo>
                  <a:lnTo>
                    <a:pt x="1129" y="493"/>
                  </a:lnTo>
                  <a:lnTo>
                    <a:pt x="1137" y="468"/>
                  </a:lnTo>
                  <a:lnTo>
                    <a:pt x="1139" y="440"/>
                  </a:lnTo>
                  <a:lnTo>
                    <a:pt x="1136" y="410"/>
                  </a:lnTo>
                  <a:lnTo>
                    <a:pt x="1127" y="382"/>
                  </a:lnTo>
                  <a:lnTo>
                    <a:pt x="1114" y="355"/>
                  </a:lnTo>
                  <a:lnTo>
                    <a:pt x="1094" y="333"/>
                  </a:lnTo>
                  <a:lnTo>
                    <a:pt x="1073" y="315"/>
                  </a:lnTo>
                  <a:lnTo>
                    <a:pt x="1047" y="301"/>
                  </a:lnTo>
                  <a:lnTo>
                    <a:pt x="1018" y="292"/>
                  </a:lnTo>
                  <a:lnTo>
                    <a:pt x="987" y="289"/>
                  </a:lnTo>
                  <a:close/>
                  <a:moveTo>
                    <a:pt x="0" y="0"/>
                  </a:moveTo>
                  <a:lnTo>
                    <a:pt x="1976" y="0"/>
                  </a:lnTo>
                  <a:lnTo>
                    <a:pt x="1976" y="1292"/>
                  </a:lnTo>
                  <a:lnTo>
                    <a:pt x="0" y="1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B11923B8-3AAC-205D-7FD7-2C71294F2DFB}"/>
              </a:ext>
            </a:extLst>
          </p:cNvPr>
          <p:cNvGrpSpPr/>
          <p:nvPr/>
        </p:nvGrpSpPr>
        <p:grpSpPr>
          <a:xfrm>
            <a:off x="1901052" y="5559992"/>
            <a:ext cx="119246" cy="223260"/>
            <a:chOff x="1901052" y="5559992"/>
            <a:chExt cx="119246" cy="223260"/>
          </a:xfrm>
        </p:grpSpPr>
        <p:sp>
          <p:nvSpPr>
            <p:cNvPr id="155" name="Google Shape;155;p5"/>
            <p:cNvSpPr/>
            <p:nvPr/>
          </p:nvSpPr>
          <p:spPr>
            <a:xfrm>
              <a:off x="1921507" y="5644786"/>
              <a:ext cx="78337" cy="56379"/>
            </a:xfrm>
            <a:custGeom>
              <a:avLst/>
              <a:gdLst/>
              <a:ahLst/>
              <a:cxnLst/>
              <a:rect l="l" t="t" r="r" b="b"/>
              <a:pathLst>
                <a:path w="904" h="625" extrusionOk="0">
                  <a:moveTo>
                    <a:pt x="0" y="496"/>
                  </a:moveTo>
                  <a:lnTo>
                    <a:pt x="904" y="496"/>
                  </a:lnTo>
                  <a:lnTo>
                    <a:pt x="904" y="625"/>
                  </a:lnTo>
                  <a:lnTo>
                    <a:pt x="0" y="625"/>
                  </a:lnTo>
                  <a:lnTo>
                    <a:pt x="0" y="496"/>
                  </a:lnTo>
                  <a:close/>
                  <a:moveTo>
                    <a:pt x="0" y="248"/>
                  </a:moveTo>
                  <a:lnTo>
                    <a:pt x="904" y="248"/>
                  </a:lnTo>
                  <a:lnTo>
                    <a:pt x="904" y="376"/>
                  </a:lnTo>
                  <a:lnTo>
                    <a:pt x="0" y="376"/>
                  </a:lnTo>
                  <a:lnTo>
                    <a:pt x="0" y="248"/>
                  </a:lnTo>
                  <a:close/>
                  <a:moveTo>
                    <a:pt x="0" y="0"/>
                  </a:moveTo>
                  <a:lnTo>
                    <a:pt x="904" y="0"/>
                  </a:lnTo>
                  <a:lnTo>
                    <a:pt x="904" y="128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901052" y="5559992"/>
              <a:ext cx="119246" cy="223260"/>
            </a:xfrm>
            <a:custGeom>
              <a:avLst/>
              <a:gdLst/>
              <a:ahLst/>
              <a:cxnLst/>
              <a:rect l="l" t="t" r="r" b="b"/>
              <a:pathLst>
                <a:path w="1366" h="2473" extrusionOk="0">
                  <a:moveTo>
                    <a:pt x="1134" y="2219"/>
                  </a:moveTo>
                  <a:lnTo>
                    <a:pt x="1113" y="2222"/>
                  </a:lnTo>
                  <a:lnTo>
                    <a:pt x="1094" y="2230"/>
                  </a:lnTo>
                  <a:lnTo>
                    <a:pt x="1078" y="2242"/>
                  </a:lnTo>
                  <a:lnTo>
                    <a:pt x="1066" y="2258"/>
                  </a:lnTo>
                  <a:lnTo>
                    <a:pt x="1059" y="2276"/>
                  </a:lnTo>
                  <a:lnTo>
                    <a:pt x="1057" y="2297"/>
                  </a:lnTo>
                  <a:lnTo>
                    <a:pt x="1059" y="2317"/>
                  </a:lnTo>
                  <a:lnTo>
                    <a:pt x="1066" y="2337"/>
                  </a:lnTo>
                  <a:lnTo>
                    <a:pt x="1078" y="2352"/>
                  </a:lnTo>
                  <a:lnTo>
                    <a:pt x="1094" y="2365"/>
                  </a:lnTo>
                  <a:lnTo>
                    <a:pt x="1113" y="2372"/>
                  </a:lnTo>
                  <a:lnTo>
                    <a:pt x="1134" y="2375"/>
                  </a:lnTo>
                  <a:lnTo>
                    <a:pt x="1155" y="2372"/>
                  </a:lnTo>
                  <a:lnTo>
                    <a:pt x="1173" y="2365"/>
                  </a:lnTo>
                  <a:lnTo>
                    <a:pt x="1188" y="2352"/>
                  </a:lnTo>
                  <a:lnTo>
                    <a:pt x="1200" y="2337"/>
                  </a:lnTo>
                  <a:lnTo>
                    <a:pt x="1209" y="2317"/>
                  </a:lnTo>
                  <a:lnTo>
                    <a:pt x="1211" y="2297"/>
                  </a:lnTo>
                  <a:lnTo>
                    <a:pt x="1209" y="2276"/>
                  </a:lnTo>
                  <a:lnTo>
                    <a:pt x="1200" y="2258"/>
                  </a:lnTo>
                  <a:lnTo>
                    <a:pt x="1188" y="2242"/>
                  </a:lnTo>
                  <a:lnTo>
                    <a:pt x="1173" y="2230"/>
                  </a:lnTo>
                  <a:lnTo>
                    <a:pt x="1155" y="2222"/>
                  </a:lnTo>
                  <a:lnTo>
                    <a:pt x="1134" y="2219"/>
                  </a:lnTo>
                  <a:close/>
                  <a:moveTo>
                    <a:pt x="124" y="2028"/>
                  </a:moveTo>
                  <a:lnTo>
                    <a:pt x="124" y="2129"/>
                  </a:lnTo>
                  <a:lnTo>
                    <a:pt x="1242" y="2129"/>
                  </a:lnTo>
                  <a:lnTo>
                    <a:pt x="1242" y="2028"/>
                  </a:lnTo>
                  <a:lnTo>
                    <a:pt x="124" y="2028"/>
                  </a:lnTo>
                  <a:close/>
                  <a:moveTo>
                    <a:pt x="124" y="1806"/>
                  </a:moveTo>
                  <a:lnTo>
                    <a:pt x="124" y="1906"/>
                  </a:lnTo>
                  <a:lnTo>
                    <a:pt x="1242" y="1906"/>
                  </a:lnTo>
                  <a:lnTo>
                    <a:pt x="1242" y="1806"/>
                  </a:lnTo>
                  <a:lnTo>
                    <a:pt x="124" y="1806"/>
                  </a:lnTo>
                  <a:close/>
                  <a:moveTo>
                    <a:pt x="111" y="821"/>
                  </a:moveTo>
                  <a:lnTo>
                    <a:pt x="111" y="1685"/>
                  </a:lnTo>
                  <a:lnTo>
                    <a:pt x="1255" y="1685"/>
                  </a:lnTo>
                  <a:lnTo>
                    <a:pt x="1255" y="821"/>
                  </a:lnTo>
                  <a:lnTo>
                    <a:pt x="111" y="821"/>
                  </a:lnTo>
                  <a:close/>
                  <a:moveTo>
                    <a:pt x="111" y="160"/>
                  </a:moveTo>
                  <a:lnTo>
                    <a:pt x="111" y="698"/>
                  </a:lnTo>
                  <a:lnTo>
                    <a:pt x="1255" y="698"/>
                  </a:lnTo>
                  <a:lnTo>
                    <a:pt x="1255" y="160"/>
                  </a:lnTo>
                  <a:lnTo>
                    <a:pt x="111" y="160"/>
                  </a:lnTo>
                  <a:close/>
                  <a:moveTo>
                    <a:pt x="100" y="0"/>
                  </a:moveTo>
                  <a:lnTo>
                    <a:pt x="1266" y="0"/>
                  </a:lnTo>
                  <a:lnTo>
                    <a:pt x="1292" y="3"/>
                  </a:lnTo>
                  <a:lnTo>
                    <a:pt x="1317" y="13"/>
                  </a:lnTo>
                  <a:lnTo>
                    <a:pt x="1336" y="29"/>
                  </a:lnTo>
                  <a:lnTo>
                    <a:pt x="1352" y="49"/>
                  </a:lnTo>
                  <a:lnTo>
                    <a:pt x="1363" y="73"/>
                  </a:lnTo>
                  <a:lnTo>
                    <a:pt x="1366" y="100"/>
                  </a:lnTo>
                  <a:lnTo>
                    <a:pt x="1366" y="2372"/>
                  </a:lnTo>
                  <a:lnTo>
                    <a:pt x="1363" y="2398"/>
                  </a:lnTo>
                  <a:lnTo>
                    <a:pt x="1352" y="2423"/>
                  </a:lnTo>
                  <a:lnTo>
                    <a:pt x="1336" y="2443"/>
                  </a:lnTo>
                  <a:lnTo>
                    <a:pt x="1317" y="2459"/>
                  </a:lnTo>
                  <a:lnTo>
                    <a:pt x="1292" y="2470"/>
                  </a:lnTo>
                  <a:lnTo>
                    <a:pt x="1266" y="2473"/>
                  </a:lnTo>
                  <a:lnTo>
                    <a:pt x="100" y="2473"/>
                  </a:lnTo>
                  <a:lnTo>
                    <a:pt x="74" y="2470"/>
                  </a:lnTo>
                  <a:lnTo>
                    <a:pt x="49" y="2459"/>
                  </a:lnTo>
                  <a:lnTo>
                    <a:pt x="30" y="2443"/>
                  </a:lnTo>
                  <a:lnTo>
                    <a:pt x="14" y="2423"/>
                  </a:lnTo>
                  <a:lnTo>
                    <a:pt x="3" y="2398"/>
                  </a:lnTo>
                  <a:lnTo>
                    <a:pt x="0" y="2372"/>
                  </a:lnTo>
                  <a:lnTo>
                    <a:pt x="0" y="100"/>
                  </a:lnTo>
                  <a:lnTo>
                    <a:pt x="3" y="73"/>
                  </a:lnTo>
                  <a:lnTo>
                    <a:pt x="14" y="49"/>
                  </a:lnTo>
                  <a:lnTo>
                    <a:pt x="30" y="29"/>
                  </a:lnTo>
                  <a:lnTo>
                    <a:pt x="49" y="13"/>
                  </a:lnTo>
                  <a:lnTo>
                    <a:pt x="74" y="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5"/>
          <p:cNvSpPr txBox="1"/>
          <p:nvPr/>
        </p:nvSpPr>
        <p:spPr>
          <a:xfrm>
            <a:off x="4865687" y="1993900"/>
            <a:ext cx="3694112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integrado de medios y métodos informáticos, capaz de recoger, verificar, almacenar, gestionar, actualizar, manipular, recuperar, transformar, analizar, mostrar y transferir datos espacialmente referidos a la Tierra (IGN, España)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4865687" y="3446462"/>
            <a:ext cx="3617912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de Tecnologías, Políticas, Estándares y Recursos Humanos para adquirir, procesar, almacenar, Distribuir y Mejorar la utilización de la Información Geográfica (IDE, Chile)</a:t>
            </a:r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1906587" y="3509962"/>
            <a:ext cx="1044575" cy="947737"/>
          </a:xfrm>
          <a:prstGeom prst="ellipse">
            <a:avLst/>
          </a:prstGeom>
          <a:solidFill>
            <a:srgbClr val="E46C0A"/>
          </a:solidFill>
          <a:ln>
            <a:noFill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</a:t>
            </a:r>
            <a:endParaRPr dirty="0"/>
          </a:p>
        </p:txBody>
      </p:sp>
      <p:cxnSp>
        <p:nvCxnSpPr>
          <p:cNvPr id="160" name="Google Shape;160;p5"/>
          <p:cNvCxnSpPr/>
          <p:nvPr/>
        </p:nvCxnSpPr>
        <p:spPr>
          <a:xfrm>
            <a:off x="2401887" y="3009900"/>
            <a:ext cx="0" cy="419100"/>
          </a:xfrm>
          <a:prstGeom prst="straightConnector1">
            <a:avLst/>
          </a:prstGeom>
          <a:noFill/>
          <a:ln w="25400" cap="flat" cmpd="sng">
            <a:solidFill>
              <a:srgbClr val="E46C0A"/>
            </a:solidFill>
            <a:prstDash val="solid"/>
            <a:miter lim="800000"/>
            <a:headEnd type="none" w="med" len="med"/>
            <a:tailEnd type="triangle" w="med" len="med"/>
          </a:ln>
          <a:effectLst>
            <a:outerShdw blurRad="63500" dist="20000" dir="5400000">
              <a:srgbClr val="000000">
                <a:alpha val="37647"/>
              </a:srgbClr>
            </a:outerShdw>
          </a:effectLst>
        </p:spPr>
      </p:cxnSp>
      <p:cxnSp>
        <p:nvCxnSpPr>
          <p:cNvPr id="161" name="Google Shape;161;p5"/>
          <p:cNvCxnSpPr/>
          <p:nvPr/>
        </p:nvCxnSpPr>
        <p:spPr>
          <a:xfrm>
            <a:off x="2779712" y="4498975"/>
            <a:ext cx="382587" cy="373062"/>
          </a:xfrm>
          <a:prstGeom prst="straightConnector1">
            <a:avLst/>
          </a:prstGeom>
          <a:noFill/>
          <a:ln w="25400" cap="flat" cmpd="sng">
            <a:solidFill>
              <a:srgbClr val="E46C0A"/>
            </a:solidFill>
            <a:prstDash val="solid"/>
            <a:miter lim="800000"/>
            <a:headEnd type="triangle" w="med" len="med"/>
            <a:tailEnd type="none" w="med" len="med"/>
          </a:ln>
          <a:effectLst>
            <a:outerShdw blurRad="63500" dist="20000" dir="5400000">
              <a:srgbClr val="000000">
                <a:alpha val="37647"/>
              </a:srgbClr>
            </a:outerShdw>
          </a:effectLst>
        </p:spPr>
      </p:cxnSp>
      <p:cxnSp>
        <p:nvCxnSpPr>
          <p:cNvPr id="162" name="Google Shape;162;p5"/>
          <p:cNvCxnSpPr/>
          <p:nvPr/>
        </p:nvCxnSpPr>
        <p:spPr>
          <a:xfrm rot="10800000" flipH="1">
            <a:off x="1733550" y="4454525"/>
            <a:ext cx="358775" cy="455612"/>
          </a:xfrm>
          <a:prstGeom prst="straightConnector1">
            <a:avLst/>
          </a:prstGeom>
          <a:noFill/>
          <a:ln w="25400" cap="flat" cmpd="sng">
            <a:solidFill>
              <a:srgbClr val="E46C0A"/>
            </a:solidFill>
            <a:prstDash val="solid"/>
            <a:miter lim="800000"/>
            <a:headEnd type="none" w="med" len="med"/>
            <a:tailEnd type="triangle" w="med" len="med"/>
          </a:ln>
          <a:effectLst>
            <a:outerShdw blurRad="63500" dist="20000" dir="5400000">
              <a:srgbClr val="000000">
                <a:alpha val="37647"/>
              </a:srgbClr>
            </a:outerShdw>
          </a:effectLst>
        </p:spPr>
      </p:cxnSp>
      <p:cxnSp>
        <p:nvCxnSpPr>
          <p:cNvPr id="163" name="Google Shape;163;p5"/>
          <p:cNvCxnSpPr/>
          <p:nvPr/>
        </p:nvCxnSpPr>
        <p:spPr>
          <a:xfrm rot="10800000" flipH="1">
            <a:off x="973137" y="2705100"/>
            <a:ext cx="703262" cy="741362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64" name="Google Shape;164;p5"/>
          <p:cNvCxnSpPr/>
          <p:nvPr/>
        </p:nvCxnSpPr>
        <p:spPr>
          <a:xfrm rot="10800000">
            <a:off x="3106737" y="2695575"/>
            <a:ext cx="714375" cy="739775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7C2025EA-0142-95DD-6AC5-70CD077CE54B}"/>
              </a:ext>
            </a:extLst>
          </p:cNvPr>
          <p:cNvGrpSpPr/>
          <p:nvPr/>
        </p:nvGrpSpPr>
        <p:grpSpPr>
          <a:xfrm>
            <a:off x="2985646" y="5130688"/>
            <a:ext cx="388480" cy="587902"/>
            <a:chOff x="2985646" y="5130688"/>
            <a:chExt cx="388480" cy="587902"/>
          </a:xfrm>
        </p:grpSpPr>
        <p:sp>
          <p:nvSpPr>
            <p:cNvPr id="168" name="Google Shape;168;p5"/>
            <p:cNvSpPr/>
            <p:nvPr/>
          </p:nvSpPr>
          <p:spPr>
            <a:xfrm>
              <a:off x="2985646" y="5130688"/>
              <a:ext cx="388480" cy="587902"/>
            </a:xfrm>
            <a:custGeom>
              <a:avLst/>
              <a:gdLst/>
              <a:ahLst/>
              <a:cxnLst/>
              <a:rect l="l" t="t" r="r" b="b"/>
              <a:pathLst>
                <a:path w="2138" h="2656" extrusionOk="0">
                  <a:moveTo>
                    <a:pt x="1996" y="2372"/>
                  </a:moveTo>
                  <a:lnTo>
                    <a:pt x="2029" y="2375"/>
                  </a:lnTo>
                  <a:lnTo>
                    <a:pt x="2058" y="2386"/>
                  </a:lnTo>
                  <a:lnTo>
                    <a:pt x="2085" y="2403"/>
                  </a:lnTo>
                  <a:lnTo>
                    <a:pt x="2106" y="2425"/>
                  </a:lnTo>
                  <a:lnTo>
                    <a:pt x="2123" y="2452"/>
                  </a:lnTo>
                  <a:lnTo>
                    <a:pt x="2134" y="2482"/>
                  </a:lnTo>
                  <a:lnTo>
                    <a:pt x="2138" y="2514"/>
                  </a:lnTo>
                  <a:lnTo>
                    <a:pt x="2134" y="2547"/>
                  </a:lnTo>
                  <a:lnTo>
                    <a:pt x="2123" y="2576"/>
                  </a:lnTo>
                  <a:lnTo>
                    <a:pt x="2106" y="2603"/>
                  </a:lnTo>
                  <a:lnTo>
                    <a:pt x="2085" y="2624"/>
                  </a:lnTo>
                  <a:lnTo>
                    <a:pt x="2058" y="2641"/>
                  </a:lnTo>
                  <a:lnTo>
                    <a:pt x="2029" y="2652"/>
                  </a:lnTo>
                  <a:lnTo>
                    <a:pt x="1996" y="2656"/>
                  </a:lnTo>
                  <a:lnTo>
                    <a:pt x="1964" y="2652"/>
                  </a:lnTo>
                  <a:lnTo>
                    <a:pt x="1934" y="2641"/>
                  </a:lnTo>
                  <a:lnTo>
                    <a:pt x="1907" y="2624"/>
                  </a:lnTo>
                  <a:lnTo>
                    <a:pt x="1885" y="2603"/>
                  </a:lnTo>
                  <a:lnTo>
                    <a:pt x="1868" y="2576"/>
                  </a:lnTo>
                  <a:lnTo>
                    <a:pt x="1857" y="2547"/>
                  </a:lnTo>
                  <a:lnTo>
                    <a:pt x="1854" y="2514"/>
                  </a:lnTo>
                  <a:lnTo>
                    <a:pt x="1857" y="2482"/>
                  </a:lnTo>
                  <a:lnTo>
                    <a:pt x="1868" y="2452"/>
                  </a:lnTo>
                  <a:lnTo>
                    <a:pt x="1885" y="2425"/>
                  </a:lnTo>
                  <a:lnTo>
                    <a:pt x="1907" y="2403"/>
                  </a:lnTo>
                  <a:lnTo>
                    <a:pt x="1934" y="2386"/>
                  </a:lnTo>
                  <a:lnTo>
                    <a:pt x="1964" y="2375"/>
                  </a:lnTo>
                  <a:lnTo>
                    <a:pt x="1996" y="2372"/>
                  </a:lnTo>
                  <a:close/>
                  <a:moveTo>
                    <a:pt x="1535" y="2372"/>
                  </a:moveTo>
                  <a:lnTo>
                    <a:pt x="1567" y="2375"/>
                  </a:lnTo>
                  <a:lnTo>
                    <a:pt x="1597" y="2386"/>
                  </a:lnTo>
                  <a:lnTo>
                    <a:pt x="1623" y="2403"/>
                  </a:lnTo>
                  <a:lnTo>
                    <a:pt x="1646" y="2425"/>
                  </a:lnTo>
                  <a:lnTo>
                    <a:pt x="1661" y="2452"/>
                  </a:lnTo>
                  <a:lnTo>
                    <a:pt x="1672" y="2482"/>
                  </a:lnTo>
                  <a:lnTo>
                    <a:pt x="1676" y="2514"/>
                  </a:lnTo>
                  <a:lnTo>
                    <a:pt x="1672" y="2547"/>
                  </a:lnTo>
                  <a:lnTo>
                    <a:pt x="1661" y="2576"/>
                  </a:lnTo>
                  <a:lnTo>
                    <a:pt x="1646" y="2603"/>
                  </a:lnTo>
                  <a:lnTo>
                    <a:pt x="1623" y="2624"/>
                  </a:lnTo>
                  <a:lnTo>
                    <a:pt x="1597" y="2641"/>
                  </a:lnTo>
                  <a:lnTo>
                    <a:pt x="1567" y="2652"/>
                  </a:lnTo>
                  <a:lnTo>
                    <a:pt x="1535" y="2656"/>
                  </a:lnTo>
                  <a:lnTo>
                    <a:pt x="1502" y="2652"/>
                  </a:lnTo>
                  <a:lnTo>
                    <a:pt x="1472" y="2641"/>
                  </a:lnTo>
                  <a:lnTo>
                    <a:pt x="1446" y="2624"/>
                  </a:lnTo>
                  <a:lnTo>
                    <a:pt x="1424" y="2603"/>
                  </a:lnTo>
                  <a:lnTo>
                    <a:pt x="1408" y="2576"/>
                  </a:lnTo>
                  <a:lnTo>
                    <a:pt x="1397" y="2547"/>
                  </a:lnTo>
                  <a:lnTo>
                    <a:pt x="1393" y="2514"/>
                  </a:lnTo>
                  <a:lnTo>
                    <a:pt x="1397" y="2482"/>
                  </a:lnTo>
                  <a:lnTo>
                    <a:pt x="1408" y="2452"/>
                  </a:lnTo>
                  <a:lnTo>
                    <a:pt x="1424" y="2425"/>
                  </a:lnTo>
                  <a:lnTo>
                    <a:pt x="1446" y="2403"/>
                  </a:lnTo>
                  <a:lnTo>
                    <a:pt x="1472" y="2386"/>
                  </a:lnTo>
                  <a:lnTo>
                    <a:pt x="1502" y="2375"/>
                  </a:lnTo>
                  <a:lnTo>
                    <a:pt x="1535" y="2372"/>
                  </a:lnTo>
                  <a:close/>
                  <a:moveTo>
                    <a:pt x="1053" y="2372"/>
                  </a:moveTo>
                  <a:lnTo>
                    <a:pt x="1086" y="2375"/>
                  </a:lnTo>
                  <a:lnTo>
                    <a:pt x="1116" y="2386"/>
                  </a:lnTo>
                  <a:lnTo>
                    <a:pt x="1143" y="2403"/>
                  </a:lnTo>
                  <a:lnTo>
                    <a:pt x="1165" y="2425"/>
                  </a:lnTo>
                  <a:lnTo>
                    <a:pt x="1181" y="2452"/>
                  </a:lnTo>
                  <a:lnTo>
                    <a:pt x="1191" y="2482"/>
                  </a:lnTo>
                  <a:lnTo>
                    <a:pt x="1195" y="2514"/>
                  </a:lnTo>
                  <a:lnTo>
                    <a:pt x="1191" y="2547"/>
                  </a:lnTo>
                  <a:lnTo>
                    <a:pt x="1181" y="2576"/>
                  </a:lnTo>
                  <a:lnTo>
                    <a:pt x="1165" y="2603"/>
                  </a:lnTo>
                  <a:lnTo>
                    <a:pt x="1143" y="2624"/>
                  </a:lnTo>
                  <a:lnTo>
                    <a:pt x="1116" y="2641"/>
                  </a:lnTo>
                  <a:lnTo>
                    <a:pt x="1086" y="2652"/>
                  </a:lnTo>
                  <a:lnTo>
                    <a:pt x="1053" y="2656"/>
                  </a:lnTo>
                  <a:lnTo>
                    <a:pt x="1021" y="2652"/>
                  </a:lnTo>
                  <a:lnTo>
                    <a:pt x="992" y="2641"/>
                  </a:lnTo>
                  <a:lnTo>
                    <a:pt x="965" y="2624"/>
                  </a:lnTo>
                  <a:lnTo>
                    <a:pt x="943" y="2603"/>
                  </a:lnTo>
                  <a:lnTo>
                    <a:pt x="926" y="2576"/>
                  </a:lnTo>
                  <a:lnTo>
                    <a:pt x="915" y="2547"/>
                  </a:lnTo>
                  <a:lnTo>
                    <a:pt x="912" y="2514"/>
                  </a:lnTo>
                  <a:lnTo>
                    <a:pt x="915" y="2482"/>
                  </a:lnTo>
                  <a:lnTo>
                    <a:pt x="926" y="2452"/>
                  </a:lnTo>
                  <a:lnTo>
                    <a:pt x="943" y="2425"/>
                  </a:lnTo>
                  <a:lnTo>
                    <a:pt x="965" y="2403"/>
                  </a:lnTo>
                  <a:lnTo>
                    <a:pt x="992" y="2386"/>
                  </a:lnTo>
                  <a:lnTo>
                    <a:pt x="1021" y="2375"/>
                  </a:lnTo>
                  <a:lnTo>
                    <a:pt x="1053" y="2372"/>
                  </a:lnTo>
                  <a:close/>
                  <a:moveTo>
                    <a:pt x="1372" y="1251"/>
                  </a:moveTo>
                  <a:lnTo>
                    <a:pt x="1697" y="1251"/>
                  </a:lnTo>
                  <a:lnTo>
                    <a:pt x="1697" y="1575"/>
                  </a:lnTo>
                  <a:lnTo>
                    <a:pt x="1372" y="1575"/>
                  </a:lnTo>
                  <a:lnTo>
                    <a:pt x="1372" y="1251"/>
                  </a:lnTo>
                  <a:close/>
                  <a:moveTo>
                    <a:pt x="685" y="1251"/>
                  </a:moveTo>
                  <a:lnTo>
                    <a:pt x="1009" y="1251"/>
                  </a:lnTo>
                  <a:lnTo>
                    <a:pt x="1009" y="1575"/>
                  </a:lnTo>
                  <a:lnTo>
                    <a:pt x="685" y="1575"/>
                  </a:lnTo>
                  <a:lnTo>
                    <a:pt x="685" y="1251"/>
                  </a:lnTo>
                  <a:close/>
                  <a:moveTo>
                    <a:pt x="0" y="1251"/>
                  </a:moveTo>
                  <a:lnTo>
                    <a:pt x="324" y="1251"/>
                  </a:lnTo>
                  <a:lnTo>
                    <a:pt x="324" y="1575"/>
                  </a:lnTo>
                  <a:lnTo>
                    <a:pt x="0" y="1575"/>
                  </a:lnTo>
                  <a:lnTo>
                    <a:pt x="0" y="1251"/>
                  </a:lnTo>
                  <a:close/>
                  <a:moveTo>
                    <a:pt x="509" y="0"/>
                  </a:moveTo>
                  <a:lnTo>
                    <a:pt x="1189" y="0"/>
                  </a:lnTo>
                  <a:lnTo>
                    <a:pt x="1189" y="453"/>
                  </a:lnTo>
                  <a:lnTo>
                    <a:pt x="509" y="453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007430" y="5258011"/>
              <a:ext cx="348543" cy="377542"/>
            </a:xfrm>
            <a:custGeom>
              <a:avLst/>
              <a:gdLst/>
              <a:ahLst/>
              <a:cxnLst/>
              <a:rect l="l" t="t" r="r" b="b"/>
              <a:pathLst>
                <a:path w="1924" h="1708" extrusionOk="0">
                  <a:moveTo>
                    <a:pt x="1373" y="1122"/>
                  </a:moveTo>
                  <a:lnTo>
                    <a:pt x="1462" y="1122"/>
                  </a:lnTo>
                  <a:lnTo>
                    <a:pt x="1462" y="1413"/>
                  </a:lnTo>
                  <a:lnTo>
                    <a:pt x="1924" y="1413"/>
                  </a:lnTo>
                  <a:lnTo>
                    <a:pt x="1924" y="1708"/>
                  </a:lnTo>
                  <a:lnTo>
                    <a:pt x="1901" y="1704"/>
                  </a:lnTo>
                  <a:lnTo>
                    <a:pt x="1879" y="1703"/>
                  </a:lnTo>
                  <a:lnTo>
                    <a:pt x="1856" y="1704"/>
                  </a:lnTo>
                  <a:lnTo>
                    <a:pt x="1835" y="1708"/>
                  </a:lnTo>
                  <a:lnTo>
                    <a:pt x="1835" y="1503"/>
                  </a:lnTo>
                  <a:lnTo>
                    <a:pt x="1462" y="1503"/>
                  </a:lnTo>
                  <a:lnTo>
                    <a:pt x="1462" y="1708"/>
                  </a:lnTo>
                  <a:lnTo>
                    <a:pt x="1440" y="1704"/>
                  </a:lnTo>
                  <a:lnTo>
                    <a:pt x="1418" y="1703"/>
                  </a:lnTo>
                  <a:lnTo>
                    <a:pt x="1395" y="1704"/>
                  </a:lnTo>
                  <a:lnTo>
                    <a:pt x="1373" y="1708"/>
                  </a:lnTo>
                  <a:lnTo>
                    <a:pt x="1373" y="1503"/>
                  </a:lnTo>
                  <a:lnTo>
                    <a:pt x="981" y="1503"/>
                  </a:lnTo>
                  <a:lnTo>
                    <a:pt x="981" y="1708"/>
                  </a:lnTo>
                  <a:lnTo>
                    <a:pt x="959" y="1704"/>
                  </a:lnTo>
                  <a:lnTo>
                    <a:pt x="936" y="1703"/>
                  </a:lnTo>
                  <a:lnTo>
                    <a:pt x="913" y="1704"/>
                  </a:lnTo>
                  <a:lnTo>
                    <a:pt x="892" y="1708"/>
                  </a:lnTo>
                  <a:lnTo>
                    <a:pt x="892" y="1413"/>
                  </a:lnTo>
                  <a:lnTo>
                    <a:pt x="1373" y="1413"/>
                  </a:lnTo>
                  <a:lnTo>
                    <a:pt x="1373" y="1122"/>
                  </a:lnTo>
                  <a:close/>
                  <a:moveTo>
                    <a:pt x="687" y="0"/>
                  </a:moveTo>
                  <a:lnTo>
                    <a:pt x="777" y="0"/>
                  </a:lnTo>
                  <a:lnTo>
                    <a:pt x="777" y="287"/>
                  </a:lnTo>
                  <a:lnTo>
                    <a:pt x="1462" y="287"/>
                  </a:lnTo>
                  <a:lnTo>
                    <a:pt x="1462" y="558"/>
                  </a:lnTo>
                  <a:lnTo>
                    <a:pt x="1373" y="558"/>
                  </a:lnTo>
                  <a:lnTo>
                    <a:pt x="1373" y="377"/>
                  </a:lnTo>
                  <a:lnTo>
                    <a:pt x="777" y="377"/>
                  </a:lnTo>
                  <a:lnTo>
                    <a:pt x="777" y="558"/>
                  </a:lnTo>
                  <a:lnTo>
                    <a:pt x="687" y="558"/>
                  </a:lnTo>
                  <a:lnTo>
                    <a:pt x="687" y="377"/>
                  </a:lnTo>
                  <a:lnTo>
                    <a:pt x="90" y="377"/>
                  </a:lnTo>
                  <a:lnTo>
                    <a:pt x="90" y="558"/>
                  </a:lnTo>
                  <a:lnTo>
                    <a:pt x="0" y="558"/>
                  </a:lnTo>
                  <a:lnTo>
                    <a:pt x="0" y="287"/>
                  </a:lnTo>
                  <a:lnTo>
                    <a:pt x="687" y="287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623E4B02-76A4-6B28-1B4E-A7A454CA7880}"/>
              </a:ext>
            </a:extLst>
          </p:cNvPr>
          <p:cNvGrpSpPr/>
          <p:nvPr/>
        </p:nvGrpSpPr>
        <p:grpSpPr>
          <a:xfrm>
            <a:off x="3315729" y="5118633"/>
            <a:ext cx="710820" cy="534409"/>
            <a:chOff x="3315729" y="5118633"/>
            <a:chExt cx="710820" cy="534409"/>
          </a:xfrm>
        </p:grpSpPr>
        <p:sp>
          <p:nvSpPr>
            <p:cNvPr id="172" name="Google Shape;172;p5"/>
            <p:cNvSpPr/>
            <p:nvPr/>
          </p:nvSpPr>
          <p:spPr>
            <a:xfrm>
              <a:off x="3725531" y="5165893"/>
              <a:ext cx="301018" cy="487149"/>
            </a:xfrm>
            <a:custGeom>
              <a:avLst/>
              <a:gdLst/>
              <a:ahLst/>
              <a:cxnLst/>
              <a:rect l="l" t="t" r="r" b="b"/>
              <a:pathLst>
                <a:path w="1011" h="1339" extrusionOk="0">
                  <a:moveTo>
                    <a:pt x="119" y="853"/>
                  </a:moveTo>
                  <a:lnTo>
                    <a:pt x="119" y="1206"/>
                  </a:lnTo>
                  <a:lnTo>
                    <a:pt x="299" y="1206"/>
                  </a:lnTo>
                  <a:lnTo>
                    <a:pt x="299" y="853"/>
                  </a:lnTo>
                  <a:lnTo>
                    <a:pt x="119" y="853"/>
                  </a:lnTo>
                  <a:close/>
                  <a:moveTo>
                    <a:pt x="704" y="765"/>
                  </a:moveTo>
                  <a:lnTo>
                    <a:pt x="704" y="1206"/>
                  </a:lnTo>
                  <a:lnTo>
                    <a:pt x="885" y="1206"/>
                  </a:lnTo>
                  <a:lnTo>
                    <a:pt x="885" y="765"/>
                  </a:lnTo>
                  <a:lnTo>
                    <a:pt x="704" y="765"/>
                  </a:lnTo>
                  <a:close/>
                  <a:moveTo>
                    <a:pt x="408" y="599"/>
                  </a:moveTo>
                  <a:lnTo>
                    <a:pt x="408" y="1206"/>
                  </a:lnTo>
                  <a:lnTo>
                    <a:pt x="589" y="1206"/>
                  </a:lnTo>
                  <a:lnTo>
                    <a:pt x="589" y="599"/>
                  </a:lnTo>
                  <a:lnTo>
                    <a:pt x="408" y="599"/>
                  </a:lnTo>
                  <a:close/>
                  <a:moveTo>
                    <a:pt x="627" y="0"/>
                  </a:moveTo>
                  <a:lnTo>
                    <a:pt x="628" y="0"/>
                  </a:lnTo>
                  <a:lnTo>
                    <a:pt x="1011" y="384"/>
                  </a:lnTo>
                  <a:lnTo>
                    <a:pt x="627" y="384"/>
                  </a:lnTo>
                  <a:lnTo>
                    <a:pt x="627" y="0"/>
                  </a:lnTo>
                  <a:close/>
                  <a:moveTo>
                    <a:pt x="0" y="0"/>
                  </a:moveTo>
                  <a:lnTo>
                    <a:pt x="519" y="0"/>
                  </a:lnTo>
                  <a:lnTo>
                    <a:pt x="519" y="492"/>
                  </a:lnTo>
                  <a:lnTo>
                    <a:pt x="1011" y="492"/>
                  </a:lnTo>
                  <a:lnTo>
                    <a:pt x="1011" y="1339"/>
                  </a:lnTo>
                  <a:lnTo>
                    <a:pt x="0" y="1339"/>
                  </a:lnTo>
                  <a:lnTo>
                    <a:pt x="0" y="649"/>
                  </a:lnTo>
                  <a:lnTo>
                    <a:pt x="2" y="649"/>
                  </a:lnTo>
                  <a:lnTo>
                    <a:pt x="43" y="645"/>
                  </a:lnTo>
                  <a:lnTo>
                    <a:pt x="81" y="634"/>
                  </a:lnTo>
                  <a:lnTo>
                    <a:pt x="117" y="619"/>
                  </a:lnTo>
                  <a:lnTo>
                    <a:pt x="148" y="596"/>
                  </a:lnTo>
                  <a:lnTo>
                    <a:pt x="175" y="569"/>
                  </a:lnTo>
                  <a:lnTo>
                    <a:pt x="198" y="538"/>
                  </a:lnTo>
                  <a:lnTo>
                    <a:pt x="213" y="501"/>
                  </a:lnTo>
                  <a:lnTo>
                    <a:pt x="224" y="464"/>
                  </a:lnTo>
                  <a:lnTo>
                    <a:pt x="228" y="423"/>
                  </a:lnTo>
                  <a:lnTo>
                    <a:pt x="224" y="383"/>
                  </a:lnTo>
                  <a:lnTo>
                    <a:pt x="213" y="344"/>
                  </a:lnTo>
                  <a:lnTo>
                    <a:pt x="198" y="309"/>
                  </a:lnTo>
                  <a:lnTo>
                    <a:pt x="175" y="278"/>
                  </a:lnTo>
                  <a:lnTo>
                    <a:pt x="148" y="251"/>
                  </a:lnTo>
                  <a:lnTo>
                    <a:pt x="117" y="228"/>
                  </a:lnTo>
                  <a:lnTo>
                    <a:pt x="81" y="211"/>
                  </a:lnTo>
                  <a:lnTo>
                    <a:pt x="43" y="201"/>
                  </a:lnTo>
                  <a:lnTo>
                    <a:pt x="2" y="198"/>
                  </a:lnTo>
                  <a:lnTo>
                    <a:pt x="0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315729" y="5118633"/>
              <a:ext cx="448547" cy="368997"/>
            </a:xfrm>
            <a:custGeom>
              <a:avLst/>
              <a:gdLst/>
              <a:ahLst/>
              <a:cxnLst/>
              <a:rect l="l" t="t" r="r" b="b"/>
              <a:pathLst>
                <a:path w="1505" h="1013" extrusionOk="0">
                  <a:moveTo>
                    <a:pt x="696" y="517"/>
                  </a:moveTo>
                  <a:lnTo>
                    <a:pt x="696" y="519"/>
                  </a:lnTo>
                  <a:lnTo>
                    <a:pt x="692" y="540"/>
                  </a:lnTo>
                  <a:lnTo>
                    <a:pt x="685" y="559"/>
                  </a:lnTo>
                  <a:lnTo>
                    <a:pt x="672" y="575"/>
                  </a:lnTo>
                  <a:lnTo>
                    <a:pt x="656" y="588"/>
                  </a:lnTo>
                  <a:lnTo>
                    <a:pt x="636" y="596"/>
                  </a:lnTo>
                  <a:lnTo>
                    <a:pt x="615" y="598"/>
                  </a:lnTo>
                  <a:lnTo>
                    <a:pt x="526" y="598"/>
                  </a:lnTo>
                  <a:lnTo>
                    <a:pt x="503" y="596"/>
                  </a:lnTo>
                  <a:lnTo>
                    <a:pt x="482" y="586"/>
                  </a:lnTo>
                  <a:lnTo>
                    <a:pt x="465" y="571"/>
                  </a:lnTo>
                  <a:lnTo>
                    <a:pt x="453" y="551"/>
                  </a:lnTo>
                  <a:lnTo>
                    <a:pt x="251" y="660"/>
                  </a:lnTo>
                  <a:lnTo>
                    <a:pt x="251" y="682"/>
                  </a:lnTo>
                  <a:lnTo>
                    <a:pt x="717" y="835"/>
                  </a:lnTo>
                  <a:lnTo>
                    <a:pt x="724" y="812"/>
                  </a:lnTo>
                  <a:lnTo>
                    <a:pt x="736" y="793"/>
                  </a:lnTo>
                  <a:lnTo>
                    <a:pt x="754" y="777"/>
                  </a:lnTo>
                  <a:lnTo>
                    <a:pt x="774" y="768"/>
                  </a:lnTo>
                  <a:lnTo>
                    <a:pt x="797" y="764"/>
                  </a:lnTo>
                  <a:lnTo>
                    <a:pt x="887" y="764"/>
                  </a:lnTo>
                  <a:lnTo>
                    <a:pt x="905" y="765"/>
                  </a:lnTo>
                  <a:lnTo>
                    <a:pt x="923" y="773"/>
                  </a:lnTo>
                  <a:lnTo>
                    <a:pt x="938" y="782"/>
                  </a:lnTo>
                  <a:lnTo>
                    <a:pt x="951" y="796"/>
                  </a:lnTo>
                  <a:lnTo>
                    <a:pt x="1259" y="596"/>
                  </a:lnTo>
                  <a:lnTo>
                    <a:pt x="1257" y="588"/>
                  </a:lnTo>
                  <a:lnTo>
                    <a:pt x="1254" y="578"/>
                  </a:lnTo>
                  <a:lnTo>
                    <a:pt x="696" y="517"/>
                  </a:lnTo>
                  <a:close/>
                  <a:moveTo>
                    <a:pt x="1016" y="239"/>
                  </a:moveTo>
                  <a:lnTo>
                    <a:pt x="997" y="247"/>
                  </a:lnTo>
                  <a:lnTo>
                    <a:pt x="977" y="249"/>
                  </a:lnTo>
                  <a:lnTo>
                    <a:pt x="888" y="249"/>
                  </a:lnTo>
                  <a:lnTo>
                    <a:pt x="870" y="248"/>
                  </a:lnTo>
                  <a:lnTo>
                    <a:pt x="853" y="241"/>
                  </a:lnTo>
                  <a:lnTo>
                    <a:pt x="688" y="397"/>
                  </a:lnTo>
                  <a:lnTo>
                    <a:pt x="693" y="413"/>
                  </a:lnTo>
                  <a:lnTo>
                    <a:pt x="696" y="429"/>
                  </a:lnTo>
                  <a:lnTo>
                    <a:pt x="696" y="458"/>
                  </a:lnTo>
                  <a:lnTo>
                    <a:pt x="1257" y="520"/>
                  </a:lnTo>
                  <a:lnTo>
                    <a:pt x="1264" y="499"/>
                  </a:lnTo>
                  <a:lnTo>
                    <a:pt x="1276" y="481"/>
                  </a:lnTo>
                  <a:lnTo>
                    <a:pt x="1016" y="239"/>
                  </a:lnTo>
                  <a:close/>
                  <a:moveTo>
                    <a:pt x="888" y="0"/>
                  </a:moveTo>
                  <a:lnTo>
                    <a:pt x="977" y="0"/>
                  </a:lnTo>
                  <a:lnTo>
                    <a:pt x="999" y="2"/>
                  </a:lnTo>
                  <a:lnTo>
                    <a:pt x="1017" y="11"/>
                  </a:lnTo>
                  <a:lnTo>
                    <a:pt x="1034" y="23"/>
                  </a:lnTo>
                  <a:lnTo>
                    <a:pt x="1046" y="40"/>
                  </a:lnTo>
                  <a:lnTo>
                    <a:pt x="1055" y="59"/>
                  </a:lnTo>
                  <a:lnTo>
                    <a:pt x="1057" y="80"/>
                  </a:lnTo>
                  <a:lnTo>
                    <a:pt x="1057" y="169"/>
                  </a:lnTo>
                  <a:lnTo>
                    <a:pt x="1057" y="182"/>
                  </a:lnTo>
                  <a:lnTo>
                    <a:pt x="1054" y="195"/>
                  </a:lnTo>
                  <a:lnTo>
                    <a:pt x="1320" y="442"/>
                  </a:lnTo>
                  <a:lnTo>
                    <a:pt x="1338" y="434"/>
                  </a:lnTo>
                  <a:lnTo>
                    <a:pt x="1358" y="429"/>
                  </a:lnTo>
                  <a:lnTo>
                    <a:pt x="1378" y="428"/>
                  </a:lnTo>
                  <a:lnTo>
                    <a:pt x="1407" y="432"/>
                  </a:lnTo>
                  <a:lnTo>
                    <a:pt x="1433" y="440"/>
                  </a:lnTo>
                  <a:lnTo>
                    <a:pt x="1457" y="456"/>
                  </a:lnTo>
                  <a:lnTo>
                    <a:pt x="1477" y="475"/>
                  </a:lnTo>
                  <a:lnTo>
                    <a:pt x="1491" y="498"/>
                  </a:lnTo>
                  <a:lnTo>
                    <a:pt x="1501" y="525"/>
                  </a:lnTo>
                  <a:lnTo>
                    <a:pt x="1505" y="554"/>
                  </a:lnTo>
                  <a:lnTo>
                    <a:pt x="1501" y="583"/>
                  </a:lnTo>
                  <a:lnTo>
                    <a:pt x="1491" y="609"/>
                  </a:lnTo>
                  <a:lnTo>
                    <a:pt x="1477" y="633"/>
                  </a:lnTo>
                  <a:lnTo>
                    <a:pt x="1457" y="653"/>
                  </a:lnTo>
                  <a:lnTo>
                    <a:pt x="1433" y="667"/>
                  </a:lnTo>
                  <a:lnTo>
                    <a:pt x="1407" y="677"/>
                  </a:lnTo>
                  <a:lnTo>
                    <a:pt x="1378" y="681"/>
                  </a:lnTo>
                  <a:lnTo>
                    <a:pt x="1355" y="678"/>
                  </a:lnTo>
                  <a:lnTo>
                    <a:pt x="1332" y="671"/>
                  </a:lnTo>
                  <a:lnTo>
                    <a:pt x="1310" y="660"/>
                  </a:lnTo>
                  <a:lnTo>
                    <a:pt x="1291" y="646"/>
                  </a:lnTo>
                  <a:lnTo>
                    <a:pt x="967" y="855"/>
                  </a:lnTo>
                  <a:lnTo>
                    <a:pt x="967" y="933"/>
                  </a:lnTo>
                  <a:lnTo>
                    <a:pt x="964" y="954"/>
                  </a:lnTo>
                  <a:lnTo>
                    <a:pt x="956" y="973"/>
                  </a:lnTo>
                  <a:lnTo>
                    <a:pt x="944" y="990"/>
                  </a:lnTo>
                  <a:lnTo>
                    <a:pt x="928" y="1002"/>
                  </a:lnTo>
                  <a:lnTo>
                    <a:pt x="909" y="1011"/>
                  </a:lnTo>
                  <a:lnTo>
                    <a:pt x="887" y="1013"/>
                  </a:lnTo>
                  <a:lnTo>
                    <a:pt x="797" y="1013"/>
                  </a:lnTo>
                  <a:lnTo>
                    <a:pt x="777" y="1011"/>
                  </a:lnTo>
                  <a:lnTo>
                    <a:pt x="757" y="1002"/>
                  </a:lnTo>
                  <a:lnTo>
                    <a:pt x="740" y="990"/>
                  </a:lnTo>
                  <a:lnTo>
                    <a:pt x="728" y="973"/>
                  </a:lnTo>
                  <a:lnTo>
                    <a:pt x="720" y="954"/>
                  </a:lnTo>
                  <a:lnTo>
                    <a:pt x="717" y="933"/>
                  </a:lnTo>
                  <a:lnTo>
                    <a:pt x="717" y="896"/>
                  </a:lnTo>
                  <a:lnTo>
                    <a:pt x="245" y="741"/>
                  </a:lnTo>
                  <a:lnTo>
                    <a:pt x="236" y="758"/>
                  </a:lnTo>
                  <a:lnTo>
                    <a:pt x="223" y="773"/>
                  </a:lnTo>
                  <a:lnTo>
                    <a:pt x="207" y="783"/>
                  </a:lnTo>
                  <a:lnTo>
                    <a:pt x="190" y="791"/>
                  </a:lnTo>
                  <a:lnTo>
                    <a:pt x="170" y="793"/>
                  </a:lnTo>
                  <a:lnTo>
                    <a:pt x="82" y="793"/>
                  </a:lnTo>
                  <a:lnTo>
                    <a:pt x="60" y="791"/>
                  </a:lnTo>
                  <a:lnTo>
                    <a:pt x="40" y="782"/>
                  </a:lnTo>
                  <a:lnTo>
                    <a:pt x="25" y="770"/>
                  </a:lnTo>
                  <a:lnTo>
                    <a:pt x="11" y="753"/>
                  </a:lnTo>
                  <a:lnTo>
                    <a:pt x="4" y="734"/>
                  </a:lnTo>
                  <a:lnTo>
                    <a:pt x="0" y="713"/>
                  </a:lnTo>
                  <a:lnTo>
                    <a:pt x="0" y="624"/>
                  </a:lnTo>
                  <a:lnTo>
                    <a:pt x="4" y="602"/>
                  </a:lnTo>
                  <a:lnTo>
                    <a:pt x="11" y="584"/>
                  </a:lnTo>
                  <a:lnTo>
                    <a:pt x="25" y="567"/>
                  </a:lnTo>
                  <a:lnTo>
                    <a:pt x="40" y="555"/>
                  </a:lnTo>
                  <a:lnTo>
                    <a:pt x="60" y="546"/>
                  </a:lnTo>
                  <a:lnTo>
                    <a:pt x="82" y="544"/>
                  </a:lnTo>
                  <a:lnTo>
                    <a:pt x="170" y="544"/>
                  </a:lnTo>
                  <a:lnTo>
                    <a:pt x="190" y="546"/>
                  </a:lnTo>
                  <a:lnTo>
                    <a:pt x="208" y="554"/>
                  </a:lnTo>
                  <a:lnTo>
                    <a:pt x="224" y="565"/>
                  </a:lnTo>
                  <a:lnTo>
                    <a:pt x="236" y="579"/>
                  </a:lnTo>
                  <a:lnTo>
                    <a:pt x="246" y="597"/>
                  </a:lnTo>
                  <a:lnTo>
                    <a:pt x="445" y="490"/>
                  </a:lnTo>
                  <a:lnTo>
                    <a:pt x="445" y="429"/>
                  </a:lnTo>
                  <a:lnTo>
                    <a:pt x="449" y="409"/>
                  </a:lnTo>
                  <a:lnTo>
                    <a:pt x="456" y="389"/>
                  </a:lnTo>
                  <a:lnTo>
                    <a:pt x="470" y="372"/>
                  </a:lnTo>
                  <a:lnTo>
                    <a:pt x="485" y="360"/>
                  </a:lnTo>
                  <a:lnTo>
                    <a:pt x="505" y="352"/>
                  </a:lnTo>
                  <a:lnTo>
                    <a:pt x="526" y="349"/>
                  </a:lnTo>
                  <a:lnTo>
                    <a:pt x="615" y="349"/>
                  </a:lnTo>
                  <a:lnTo>
                    <a:pt x="630" y="351"/>
                  </a:lnTo>
                  <a:lnTo>
                    <a:pt x="646" y="357"/>
                  </a:lnTo>
                  <a:lnTo>
                    <a:pt x="813" y="197"/>
                  </a:lnTo>
                  <a:lnTo>
                    <a:pt x="809" y="184"/>
                  </a:lnTo>
                  <a:lnTo>
                    <a:pt x="808" y="169"/>
                  </a:lnTo>
                  <a:lnTo>
                    <a:pt x="808" y="80"/>
                  </a:lnTo>
                  <a:lnTo>
                    <a:pt x="811" y="59"/>
                  </a:lnTo>
                  <a:lnTo>
                    <a:pt x="819" y="40"/>
                  </a:lnTo>
                  <a:lnTo>
                    <a:pt x="831" y="23"/>
                  </a:lnTo>
                  <a:lnTo>
                    <a:pt x="848" y="11"/>
                  </a:lnTo>
                  <a:lnTo>
                    <a:pt x="867" y="2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4" name="Google Shape;174;p5"/>
          <p:cNvCxnSpPr/>
          <p:nvPr/>
        </p:nvCxnSpPr>
        <p:spPr>
          <a:xfrm rot="10800000">
            <a:off x="938212" y="4438650"/>
            <a:ext cx="387350" cy="433387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75" name="Google Shape;175;p5"/>
          <p:cNvCxnSpPr/>
          <p:nvPr/>
        </p:nvCxnSpPr>
        <p:spPr>
          <a:xfrm rot="10800000" flipH="1">
            <a:off x="3633787" y="4364037"/>
            <a:ext cx="387350" cy="508000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76" name="Google Shape;176;p5"/>
          <p:cNvCxnSpPr/>
          <p:nvPr/>
        </p:nvCxnSpPr>
        <p:spPr>
          <a:xfrm>
            <a:off x="1149350" y="3979862"/>
            <a:ext cx="639762" cy="0"/>
          </a:xfrm>
          <a:prstGeom prst="straightConnector1">
            <a:avLst/>
          </a:prstGeom>
          <a:noFill/>
          <a:ln w="25400" cap="flat" cmpd="sng">
            <a:solidFill>
              <a:srgbClr val="E46C0A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177" name="Google Shape;177;p5"/>
          <p:cNvCxnSpPr/>
          <p:nvPr/>
        </p:nvCxnSpPr>
        <p:spPr>
          <a:xfrm>
            <a:off x="3057525" y="3976687"/>
            <a:ext cx="641350" cy="0"/>
          </a:xfrm>
          <a:prstGeom prst="straightConnector1">
            <a:avLst/>
          </a:prstGeom>
          <a:noFill/>
          <a:ln w="25400" cap="flat" cmpd="sng">
            <a:solidFill>
              <a:srgbClr val="E46C0A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cxnSp>
        <p:nvCxnSpPr>
          <p:cNvPr id="178" name="Google Shape;178;p5"/>
          <p:cNvCxnSpPr/>
          <p:nvPr/>
        </p:nvCxnSpPr>
        <p:spPr>
          <a:xfrm>
            <a:off x="2098675" y="5435600"/>
            <a:ext cx="639762" cy="0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79" name="Google Shape;179;p5"/>
          <p:cNvSpPr txBox="1"/>
          <p:nvPr/>
        </p:nvSpPr>
        <p:spPr>
          <a:xfrm>
            <a:off x="1069975" y="3667125"/>
            <a:ext cx="752475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1114425" y="5854700"/>
            <a:ext cx="700087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3009900" y="5880100"/>
            <a:ext cx="10795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Procedimientos</a:t>
            </a:r>
            <a:r>
              <a:rPr lang="en-US" sz="1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Marcos de </a:t>
            </a:r>
            <a:r>
              <a:rPr lang="en-US" sz="11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Referencia</a:t>
            </a:r>
            <a:endParaRPr dirty="0"/>
          </a:p>
        </p:txBody>
      </p:sp>
      <p:sp>
        <p:nvSpPr>
          <p:cNvPr id="182" name="Google Shape;182;p5"/>
          <p:cNvSpPr txBox="1"/>
          <p:nvPr/>
        </p:nvSpPr>
        <p:spPr>
          <a:xfrm>
            <a:off x="2965450" y="2087562"/>
            <a:ext cx="1171575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georreferenciada</a:t>
            </a:r>
            <a:endParaRPr/>
          </a:p>
        </p:txBody>
      </p:sp>
      <p:sp>
        <p:nvSpPr>
          <p:cNvPr id="183" name="Google Shape;183;p5"/>
          <p:cNvSpPr txBox="1"/>
          <p:nvPr/>
        </p:nvSpPr>
        <p:spPr>
          <a:xfrm>
            <a:off x="2874962" y="3557587"/>
            <a:ext cx="985837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Profesionales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>
            <a:spLocks noGrp="1"/>
          </p:cNvSpPr>
          <p:nvPr>
            <p:ph type="title"/>
          </p:nvPr>
        </p:nvSpPr>
        <p:spPr>
          <a:xfrm>
            <a:off x="490970" y="-132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Definiciones</a:t>
            </a:r>
            <a:endParaRPr dirty="0"/>
          </a:p>
        </p:txBody>
      </p:sp>
      <p:sp>
        <p:nvSpPr>
          <p:cNvPr id="189" name="Google Shape;189;p6"/>
          <p:cNvSpPr txBox="1">
            <a:spLocks noGrp="1"/>
          </p:cNvSpPr>
          <p:nvPr>
            <p:ph idx="1"/>
          </p:nvPr>
        </p:nvSpPr>
        <p:spPr>
          <a:xfrm>
            <a:off x="334962" y="1311275"/>
            <a:ext cx="5854700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Obtenemos información georreferenciada?</a:t>
            </a:r>
            <a:endParaRPr/>
          </a:p>
        </p:txBody>
      </p:sp>
      <p:sp>
        <p:nvSpPr>
          <p:cNvPr id="192" name="Google Shape;192;p6"/>
          <p:cNvSpPr/>
          <p:nvPr/>
        </p:nvSpPr>
        <p:spPr>
          <a:xfrm>
            <a:off x="4076700" y="3475521"/>
            <a:ext cx="425053" cy="581661"/>
          </a:xfrm>
          <a:custGeom>
            <a:avLst/>
            <a:gdLst/>
            <a:ahLst/>
            <a:cxnLst/>
            <a:rect l="l" t="t" r="r" b="b"/>
            <a:pathLst>
              <a:path w="1785" h="2432" extrusionOk="0">
                <a:moveTo>
                  <a:pt x="279" y="2034"/>
                </a:moveTo>
                <a:lnTo>
                  <a:pt x="359" y="2034"/>
                </a:lnTo>
                <a:lnTo>
                  <a:pt x="359" y="2408"/>
                </a:lnTo>
                <a:lnTo>
                  <a:pt x="279" y="2408"/>
                </a:lnTo>
                <a:lnTo>
                  <a:pt x="279" y="2034"/>
                </a:lnTo>
                <a:close/>
                <a:moveTo>
                  <a:pt x="100" y="1539"/>
                </a:moveTo>
                <a:lnTo>
                  <a:pt x="100" y="1757"/>
                </a:lnTo>
                <a:lnTo>
                  <a:pt x="536" y="1757"/>
                </a:lnTo>
                <a:lnTo>
                  <a:pt x="536" y="1539"/>
                </a:lnTo>
                <a:lnTo>
                  <a:pt x="100" y="1539"/>
                </a:lnTo>
                <a:close/>
                <a:moveTo>
                  <a:pt x="82" y="1464"/>
                </a:moveTo>
                <a:lnTo>
                  <a:pt x="555" y="1464"/>
                </a:lnTo>
                <a:lnTo>
                  <a:pt x="576" y="1468"/>
                </a:lnTo>
                <a:lnTo>
                  <a:pt x="596" y="1477"/>
                </a:lnTo>
                <a:lnTo>
                  <a:pt x="613" y="1489"/>
                </a:lnTo>
                <a:lnTo>
                  <a:pt x="626" y="1506"/>
                </a:lnTo>
                <a:lnTo>
                  <a:pt x="633" y="1525"/>
                </a:lnTo>
                <a:lnTo>
                  <a:pt x="637" y="1547"/>
                </a:lnTo>
                <a:lnTo>
                  <a:pt x="637" y="1842"/>
                </a:lnTo>
                <a:lnTo>
                  <a:pt x="633" y="1863"/>
                </a:lnTo>
                <a:lnTo>
                  <a:pt x="626" y="1883"/>
                </a:lnTo>
                <a:lnTo>
                  <a:pt x="613" y="1900"/>
                </a:lnTo>
                <a:lnTo>
                  <a:pt x="596" y="1912"/>
                </a:lnTo>
                <a:lnTo>
                  <a:pt x="576" y="1920"/>
                </a:lnTo>
                <a:lnTo>
                  <a:pt x="555" y="1923"/>
                </a:lnTo>
                <a:lnTo>
                  <a:pt x="82" y="1923"/>
                </a:lnTo>
                <a:lnTo>
                  <a:pt x="60" y="1920"/>
                </a:lnTo>
                <a:lnTo>
                  <a:pt x="41" y="1912"/>
                </a:lnTo>
                <a:lnTo>
                  <a:pt x="24" y="1900"/>
                </a:lnTo>
                <a:lnTo>
                  <a:pt x="12" y="1883"/>
                </a:lnTo>
                <a:lnTo>
                  <a:pt x="3" y="1863"/>
                </a:lnTo>
                <a:lnTo>
                  <a:pt x="0" y="1842"/>
                </a:lnTo>
                <a:lnTo>
                  <a:pt x="0" y="1547"/>
                </a:lnTo>
                <a:lnTo>
                  <a:pt x="3" y="1525"/>
                </a:lnTo>
                <a:lnTo>
                  <a:pt x="12" y="1506"/>
                </a:lnTo>
                <a:lnTo>
                  <a:pt x="24" y="1489"/>
                </a:lnTo>
                <a:lnTo>
                  <a:pt x="41" y="1477"/>
                </a:lnTo>
                <a:lnTo>
                  <a:pt x="60" y="1468"/>
                </a:lnTo>
                <a:lnTo>
                  <a:pt x="82" y="1464"/>
                </a:lnTo>
                <a:close/>
                <a:moveTo>
                  <a:pt x="220" y="1292"/>
                </a:moveTo>
                <a:lnTo>
                  <a:pt x="419" y="1292"/>
                </a:lnTo>
                <a:lnTo>
                  <a:pt x="419" y="1353"/>
                </a:lnTo>
                <a:lnTo>
                  <a:pt x="220" y="1353"/>
                </a:lnTo>
                <a:lnTo>
                  <a:pt x="220" y="1292"/>
                </a:lnTo>
                <a:close/>
                <a:moveTo>
                  <a:pt x="798" y="1182"/>
                </a:moveTo>
                <a:lnTo>
                  <a:pt x="798" y="1218"/>
                </a:lnTo>
                <a:lnTo>
                  <a:pt x="799" y="1260"/>
                </a:lnTo>
                <a:lnTo>
                  <a:pt x="799" y="1310"/>
                </a:lnTo>
                <a:lnTo>
                  <a:pt x="799" y="1363"/>
                </a:lnTo>
                <a:lnTo>
                  <a:pt x="800" y="1419"/>
                </a:lnTo>
                <a:lnTo>
                  <a:pt x="801" y="1477"/>
                </a:lnTo>
                <a:lnTo>
                  <a:pt x="801" y="1536"/>
                </a:lnTo>
                <a:lnTo>
                  <a:pt x="802" y="1593"/>
                </a:lnTo>
                <a:lnTo>
                  <a:pt x="802" y="1646"/>
                </a:lnTo>
                <a:lnTo>
                  <a:pt x="804" y="1697"/>
                </a:lnTo>
                <a:lnTo>
                  <a:pt x="805" y="1740"/>
                </a:lnTo>
                <a:lnTo>
                  <a:pt x="805" y="1778"/>
                </a:lnTo>
                <a:lnTo>
                  <a:pt x="807" y="1837"/>
                </a:lnTo>
                <a:lnTo>
                  <a:pt x="810" y="1888"/>
                </a:lnTo>
                <a:lnTo>
                  <a:pt x="813" y="1932"/>
                </a:lnTo>
                <a:lnTo>
                  <a:pt x="817" y="1970"/>
                </a:lnTo>
                <a:lnTo>
                  <a:pt x="822" y="2003"/>
                </a:lnTo>
                <a:lnTo>
                  <a:pt x="828" y="2030"/>
                </a:lnTo>
                <a:lnTo>
                  <a:pt x="834" y="2052"/>
                </a:lnTo>
                <a:lnTo>
                  <a:pt x="841" y="2071"/>
                </a:lnTo>
                <a:lnTo>
                  <a:pt x="850" y="2087"/>
                </a:lnTo>
                <a:lnTo>
                  <a:pt x="859" y="2099"/>
                </a:lnTo>
                <a:lnTo>
                  <a:pt x="869" y="2110"/>
                </a:lnTo>
                <a:lnTo>
                  <a:pt x="880" y="2119"/>
                </a:lnTo>
                <a:lnTo>
                  <a:pt x="886" y="2122"/>
                </a:lnTo>
                <a:lnTo>
                  <a:pt x="892" y="2126"/>
                </a:lnTo>
                <a:lnTo>
                  <a:pt x="898" y="2129"/>
                </a:lnTo>
                <a:lnTo>
                  <a:pt x="905" y="2133"/>
                </a:lnTo>
                <a:lnTo>
                  <a:pt x="916" y="2136"/>
                </a:lnTo>
                <a:lnTo>
                  <a:pt x="928" y="2138"/>
                </a:lnTo>
                <a:lnTo>
                  <a:pt x="944" y="2140"/>
                </a:lnTo>
                <a:lnTo>
                  <a:pt x="963" y="2143"/>
                </a:lnTo>
                <a:lnTo>
                  <a:pt x="987" y="2145"/>
                </a:lnTo>
                <a:lnTo>
                  <a:pt x="1016" y="2148"/>
                </a:lnTo>
                <a:lnTo>
                  <a:pt x="1050" y="2150"/>
                </a:lnTo>
                <a:lnTo>
                  <a:pt x="1091" y="2151"/>
                </a:lnTo>
                <a:lnTo>
                  <a:pt x="1139" y="2154"/>
                </a:lnTo>
                <a:lnTo>
                  <a:pt x="1194" y="2155"/>
                </a:lnTo>
                <a:lnTo>
                  <a:pt x="1257" y="2157"/>
                </a:lnTo>
                <a:lnTo>
                  <a:pt x="1259" y="2157"/>
                </a:lnTo>
                <a:lnTo>
                  <a:pt x="1262" y="2157"/>
                </a:lnTo>
                <a:lnTo>
                  <a:pt x="1325" y="2155"/>
                </a:lnTo>
                <a:lnTo>
                  <a:pt x="1379" y="2154"/>
                </a:lnTo>
                <a:lnTo>
                  <a:pt x="1426" y="2151"/>
                </a:lnTo>
                <a:lnTo>
                  <a:pt x="1467" y="2150"/>
                </a:lnTo>
                <a:lnTo>
                  <a:pt x="1501" y="2148"/>
                </a:lnTo>
                <a:lnTo>
                  <a:pt x="1530" y="2145"/>
                </a:lnTo>
                <a:lnTo>
                  <a:pt x="1554" y="2143"/>
                </a:lnTo>
                <a:lnTo>
                  <a:pt x="1574" y="2140"/>
                </a:lnTo>
                <a:lnTo>
                  <a:pt x="1590" y="2138"/>
                </a:lnTo>
                <a:lnTo>
                  <a:pt x="1603" y="2136"/>
                </a:lnTo>
                <a:lnTo>
                  <a:pt x="1613" y="2132"/>
                </a:lnTo>
                <a:lnTo>
                  <a:pt x="1620" y="2129"/>
                </a:lnTo>
                <a:lnTo>
                  <a:pt x="1627" y="2126"/>
                </a:lnTo>
                <a:lnTo>
                  <a:pt x="1632" y="2122"/>
                </a:lnTo>
                <a:lnTo>
                  <a:pt x="1638" y="2119"/>
                </a:lnTo>
                <a:lnTo>
                  <a:pt x="1649" y="2110"/>
                </a:lnTo>
                <a:lnTo>
                  <a:pt x="1658" y="2099"/>
                </a:lnTo>
                <a:lnTo>
                  <a:pt x="1668" y="2087"/>
                </a:lnTo>
                <a:lnTo>
                  <a:pt x="1677" y="2071"/>
                </a:lnTo>
                <a:lnTo>
                  <a:pt x="1684" y="2052"/>
                </a:lnTo>
                <a:lnTo>
                  <a:pt x="1690" y="2030"/>
                </a:lnTo>
                <a:lnTo>
                  <a:pt x="1696" y="2003"/>
                </a:lnTo>
                <a:lnTo>
                  <a:pt x="1701" y="1970"/>
                </a:lnTo>
                <a:lnTo>
                  <a:pt x="1704" y="1932"/>
                </a:lnTo>
                <a:lnTo>
                  <a:pt x="1708" y="1888"/>
                </a:lnTo>
                <a:lnTo>
                  <a:pt x="1710" y="1837"/>
                </a:lnTo>
                <a:lnTo>
                  <a:pt x="1713" y="1778"/>
                </a:lnTo>
                <a:lnTo>
                  <a:pt x="1714" y="1740"/>
                </a:lnTo>
                <a:lnTo>
                  <a:pt x="1714" y="1697"/>
                </a:lnTo>
                <a:lnTo>
                  <a:pt x="1715" y="1646"/>
                </a:lnTo>
                <a:lnTo>
                  <a:pt x="1716" y="1593"/>
                </a:lnTo>
                <a:lnTo>
                  <a:pt x="1716" y="1536"/>
                </a:lnTo>
                <a:lnTo>
                  <a:pt x="1718" y="1477"/>
                </a:lnTo>
                <a:lnTo>
                  <a:pt x="1718" y="1420"/>
                </a:lnTo>
                <a:lnTo>
                  <a:pt x="1719" y="1363"/>
                </a:lnTo>
                <a:lnTo>
                  <a:pt x="1719" y="1310"/>
                </a:lnTo>
                <a:lnTo>
                  <a:pt x="1720" y="1260"/>
                </a:lnTo>
                <a:lnTo>
                  <a:pt x="1720" y="1218"/>
                </a:lnTo>
                <a:lnTo>
                  <a:pt x="1720" y="1182"/>
                </a:lnTo>
                <a:lnTo>
                  <a:pt x="1738" y="1203"/>
                </a:lnTo>
                <a:lnTo>
                  <a:pt x="1753" y="1227"/>
                </a:lnTo>
                <a:lnTo>
                  <a:pt x="1762" y="1254"/>
                </a:lnTo>
                <a:lnTo>
                  <a:pt x="1767" y="1281"/>
                </a:lnTo>
                <a:lnTo>
                  <a:pt x="1773" y="1363"/>
                </a:lnTo>
                <a:lnTo>
                  <a:pt x="1778" y="1438"/>
                </a:lnTo>
                <a:lnTo>
                  <a:pt x="1782" y="1509"/>
                </a:lnTo>
                <a:lnTo>
                  <a:pt x="1784" y="1577"/>
                </a:lnTo>
                <a:lnTo>
                  <a:pt x="1785" y="1641"/>
                </a:lnTo>
                <a:lnTo>
                  <a:pt x="1785" y="1705"/>
                </a:lnTo>
                <a:lnTo>
                  <a:pt x="1784" y="1769"/>
                </a:lnTo>
                <a:lnTo>
                  <a:pt x="1783" y="1834"/>
                </a:lnTo>
                <a:lnTo>
                  <a:pt x="1779" y="1902"/>
                </a:lnTo>
                <a:lnTo>
                  <a:pt x="1775" y="1972"/>
                </a:lnTo>
                <a:lnTo>
                  <a:pt x="1768" y="2048"/>
                </a:lnTo>
                <a:lnTo>
                  <a:pt x="1761" y="2129"/>
                </a:lnTo>
                <a:lnTo>
                  <a:pt x="1755" y="2152"/>
                </a:lnTo>
                <a:lnTo>
                  <a:pt x="1743" y="2173"/>
                </a:lnTo>
                <a:lnTo>
                  <a:pt x="1726" y="2189"/>
                </a:lnTo>
                <a:lnTo>
                  <a:pt x="1706" y="2201"/>
                </a:lnTo>
                <a:lnTo>
                  <a:pt x="1684" y="2207"/>
                </a:lnTo>
                <a:lnTo>
                  <a:pt x="1671" y="2208"/>
                </a:lnTo>
                <a:lnTo>
                  <a:pt x="1663" y="2209"/>
                </a:lnTo>
                <a:lnTo>
                  <a:pt x="1660" y="2210"/>
                </a:lnTo>
                <a:lnTo>
                  <a:pt x="1658" y="2212"/>
                </a:lnTo>
                <a:lnTo>
                  <a:pt x="1656" y="2213"/>
                </a:lnTo>
                <a:lnTo>
                  <a:pt x="1652" y="2214"/>
                </a:lnTo>
                <a:lnTo>
                  <a:pt x="1644" y="2215"/>
                </a:lnTo>
                <a:lnTo>
                  <a:pt x="1644" y="2362"/>
                </a:lnTo>
                <a:lnTo>
                  <a:pt x="1640" y="2383"/>
                </a:lnTo>
                <a:lnTo>
                  <a:pt x="1629" y="2403"/>
                </a:lnTo>
                <a:lnTo>
                  <a:pt x="1615" y="2418"/>
                </a:lnTo>
                <a:lnTo>
                  <a:pt x="1596" y="2428"/>
                </a:lnTo>
                <a:lnTo>
                  <a:pt x="1573" y="2432"/>
                </a:lnTo>
                <a:lnTo>
                  <a:pt x="945" y="2432"/>
                </a:lnTo>
                <a:lnTo>
                  <a:pt x="923" y="2428"/>
                </a:lnTo>
                <a:lnTo>
                  <a:pt x="904" y="2418"/>
                </a:lnTo>
                <a:lnTo>
                  <a:pt x="888" y="2403"/>
                </a:lnTo>
                <a:lnTo>
                  <a:pt x="879" y="2383"/>
                </a:lnTo>
                <a:lnTo>
                  <a:pt x="875" y="2362"/>
                </a:lnTo>
                <a:lnTo>
                  <a:pt x="875" y="2215"/>
                </a:lnTo>
                <a:lnTo>
                  <a:pt x="865" y="2214"/>
                </a:lnTo>
                <a:lnTo>
                  <a:pt x="862" y="2213"/>
                </a:lnTo>
                <a:lnTo>
                  <a:pt x="859" y="2212"/>
                </a:lnTo>
                <a:lnTo>
                  <a:pt x="858" y="2210"/>
                </a:lnTo>
                <a:lnTo>
                  <a:pt x="854" y="2209"/>
                </a:lnTo>
                <a:lnTo>
                  <a:pt x="847" y="2208"/>
                </a:lnTo>
                <a:lnTo>
                  <a:pt x="835" y="2207"/>
                </a:lnTo>
                <a:lnTo>
                  <a:pt x="812" y="2201"/>
                </a:lnTo>
                <a:lnTo>
                  <a:pt x="792" y="2189"/>
                </a:lnTo>
                <a:lnTo>
                  <a:pt x="775" y="2173"/>
                </a:lnTo>
                <a:lnTo>
                  <a:pt x="763" y="2152"/>
                </a:lnTo>
                <a:lnTo>
                  <a:pt x="756" y="2129"/>
                </a:lnTo>
                <a:lnTo>
                  <a:pt x="750" y="2048"/>
                </a:lnTo>
                <a:lnTo>
                  <a:pt x="744" y="1972"/>
                </a:lnTo>
                <a:lnTo>
                  <a:pt x="740" y="1902"/>
                </a:lnTo>
                <a:lnTo>
                  <a:pt x="736" y="1834"/>
                </a:lnTo>
                <a:lnTo>
                  <a:pt x="733" y="1769"/>
                </a:lnTo>
                <a:lnTo>
                  <a:pt x="732" y="1705"/>
                </a:lnTo>
                <a:lnTo>
                  <a:pt x="732" y="1641"/>
                </a:lnTo>
                <a:lnTo>
                  <a:pt x="733" y="1577"/>
                </a:lnTo>
                <a:lnTo>
                  <a:pt x="736" y="1509"/>
                </a:lnTo>
                <a:lnTo>
                  <a:pt x="740" y="1438"/>
                </a:lnTo>
                <a:lnTo>
                  <a:pt x="744" y="1363"/>
                </a:lnTo>
                <a:lnTo>
                  <a:pt x="750" y="1281"/>
                </a:lnTo>
                <a:lnTo>
                  <a:pt x="755" y="1254"/>
                </a:lnTo>
                <a:lnTo>
                  <a:pt x="766" y="1227"/>
                </a:lnTo>
                <a:lnTo>
                  <a:pt x="779" y="1203"/>
                </a:lnTo>
                <a:lnTo>
                  <a:pt x="798" y="1182"/>
                </a:lnTo>
                <a:close/>
                <a:moveTo>
                  <a:pt x="1255" y="726"/>
                </a:moveTo>
                <a:lnTo>
                  <a:pt x="1332" y="727"/>
                </a:lnTo>
                <a:lnTo>
                  <a:pt x="1407" y="734"/>
                </a:lnTo>
                <a:lnTo>
                  <a:pt x="1477" y="745"/>
                </a:lnTo>
                <a:lnTo>
                  <a:pt x="1546" y="760"/>
                </a:lnTo>
                <a:lnTo>
                  <a:pt x="1527" y="821"/>
                </a:lnTo>
                <a:lnTo>
                  <a:pt x="1512" y="859"/>
                </a:lnTo>
                <a:lnTo>
                  <a:pt x="1492" y="894"/>
                </a:lnTo>
                <a:lnTo>
                  <a:pt x="1467" y="926"/>
                </a:lnTo>
                <a:lnTo>
                  <a:pt x="1440" y="954"/>
                </a:lnTo>
                <a:lnTo>
                  <a:pt x="1407" y="978"/>
                </a:lnTo>
                <a:lnTo>
                  <a:pt x="1379" y="977"/>
                </a:lnTo>
                <a:lnTo>
                  <a:pt x="1350" y="977"/>
                </a:lnTo>
                <a:lnTo>
                  <a:pt x="1321" y="977"/>
                </a:lnTo>
                <a:lnTo>
                  <a:pt x="1296" y="976"/>
                </a:lnTo>
                <a:lnTo>
                  <a:pt x="1274" y="976"/>
                </a:lnTo>
                <a:lnTo>
                  <a:pt x="1257" y="976"/>
                </a:lnTo>
                <a:lnTo>
                  <a:pt x="1241" y="976"/>
                </a:lnTo>
                <a:lnTo>
                  <a:pt x="1220" y="976"/>
                </a:lnTo>
                <a:lnTo>
                  <a:pt x="1193" y="977"/>
                </a:lnTo>
                <a:lnTo>
                  <a:pt x="1165" y="977"/>
                </a:lnTo>
                <a:lnTo>
                  <a:pt x="1136" y="977"/>
                </a:lnTo>
                <a:lnTo>
                  <a:pt x="1108" y="978"/>
                </a:lnTo>
                <a:lnTo>
                  <a:pt x="1076" y="954"/>
                </a:lnTo>
                <a:lnTo>
                  <a:pt x="1047" y="926"/>
                </a:lnTo>
                <a:lnTo>
                  <a:pt x="1022" y="894"/>
                </a:lnTo>
                <a:lnTo>
                  <a:pt x="1003" y="859"/>
                </a:lnTo>
                <a:lnTo>
                  <a:pt x="989" y="821"/>
                </a:lnTo>
                <a:lnTo>
                  <a:pt x="974" y="757"/>
                </a:lnTo>
                <a:lnTo>
                  <a:pt x="1039" y="744"/>
                </a:lnTo>
                <a:lnTo>
                  <a:pt x="1108" y="733"/>
                </a:lnTo>
                <a:lnTo>
                  <a:pt x="1180" y="727"/>
                </a:lnTo>
                <a:lnTo>
                  <a:pt x="1255" y="726"/>
                </a:lnTo>
                <a:close/>
                <a:moveTo>
                  <a:pt x="279" y="489"/>
                </a:moveTo>
                <a:lnTo>
                  <a:pt x="359" y="489"/>
                </a:lnTo>
                <a:lnTo>
                  <a:pt x="359" y="1172"/>
                </a:lnTo>
                <a:lnTo>
                  <a:pt x="279" y="1172"/>
                </a:lnTo>
                <a:lnTo>
                  <a:pt x="279" y="489"/>
                </a:lnTo>
                <a:close/>
                <a:moveTo>
                  <a:pt x="42" y="0"/>
                </a:moveTo>
                <a:lnTo>
                  <a:pt x="596" y="0"/>
                </a:lnTo>
                <a:lnTo>
                  <a:pt x="596" y="130"/>
                </a:lnTo>
                <a:lnTo>
                  <a:pt x="42" y="130"/>
                </a:lnTo>
                <a:lnTo>
                  <a:pt x="4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4086225" y="3506574"/>
            <a:ext cx="379809" cy="461029"/>
          </a:xfrm>
          <a:custGeom>
            <a:avLst/>
            <a:gdLst/>
            <a:ahLst/>
            <a:cxnLst/>
            <a:rect l="l" t="t" r="r" b="b"/>
            <a:pathLst>
              <a:path w="1595" h="1927" extrusionOk="0">
                <a:moveTo>
                  <a:pt x="867" y="1733"/>
                </a:moveTo>
                <a:lnTo>
                  <a:pt x="1567" y="1733"/>
                </a:lnTo>
                <a:lnTo>
                  <a:pt x="1567" y="1741"/>
                </a:lnTo>
                <a:lnTo>
                  <a:pt x="1566" y="1754"/>
                </a:lnTo>
                <a:lnTo>
                  <a:pt x="1563" y="1773"/>
                </a:lnTo>
                <a:lnTo>
                  <a:pt x="1561" y="1796"/>
                </a:lnTo>
                <a:lnTo>
                  <a:pt x="1557" y="1821"/>
                </a:lnTo>
                <a:lnTo>
                  <a:pt x="1554" y="1845"/>
                </a:lnTo>
                <a:lnTo>
                  <a:pt x="1550" y="1868"/>
                </a:lnTo>
                <a:lnTo>
                  <a:pt x="1546" y="1887"/>
                </a:lnTo>
                <a:lnTo>
                  <a:pt x="1541" y="1900"/>
                </a:lnTo>
                <a:lnTo>
                  <a:pt x="1538" y="1908"/>
                </a:lnTo>
                <a:lnTo>
                  <a:pt x="1529" y="1910"/>
                </a:lnTo>
                <a:lnTo>
                  <a:pt x="1515" y="1912"/>
                </a:lnTo>
                <a:lnTo>
                  <a:pt x="1493" y="1915"/>
                </a:lnTo>
                <a:lnTo>
                  <a:pt x="1467" y="1917"/>
                </a:lnTo>
                <a:lnTo>
                  <a:pt x="1436" y="1918"/>
                </a:lnTo>
                <a:lnTo>
                  <a:pt x="1405" y="1921"/>
                </a:lnTo>
                <a:lnTo>
                  <a:pt x="1371" y="1922"/>
                </a:lnTo>
                <a:lnTo>
                  <a:pt x="1338" y="1923"/>
                </a:lnTo>
                <a:lnTo>
                  <a:pt x="1307" y="1925"/>
                </a:lnTo>
                <a:lnTo>
                  <a:pt x="1278" y="1926"/>
                </a:lnTo>
                <a:lnTo>
                  <a:pt x="1253" y="1926"/>
                </a:lnTo>
                <a:lnTo>
                  <a:pt x="1234" y="1927"/>
                </a:lnTo>
                <a:lnTo>
                  <a:pt x="1221" y="1927"/>
                </a:lnTo>
                <a:lnTo>
                  <a:pt x="1217" y="1927"/>
                </a:lnTo>
                <a:lnTo>
                  <a:pt x="1213" y="1927"/>
                </a:lnTo>
                <a:lnTo>
                  <a:pt x="1201" y="1927"/>
                </a:lnTo>
                <a:lnTo>
                  <a:pt x="1181" y="1926"/>
                </a:lnTo>
                <a:lnTo>
                  <a:pt x="1156" y="1926"/>
                </a:lnTo>
                <a:lnTo>
                  <a:pt x="1128" y="1925"/>
                </a:lnTo>
                <a:lnTo>
                  <a:pt x="1097" y="1923"/>
                </a:lnTo>
                <a:lnTo>
                  <a:pt x="1063" y="1922"/>
                </a:lnTo>
                <a:lnTo>
                  <a:pt x="1030" y="1921"/>
                </a:lnTo>
                <a:lnTo>
                  <a:pt x="997" y="1918"/>
                </a:lnTo>
                <a:lnTo>
                  <a:pt x="967" y="1917"/>
                </a:lnTo>
                <a:lnTo>
                  <a:pt x="941" y="1915"/>
                </a:lnTo>
                <a:lnTo>
                  <a:pt x="919" y="1912"/>
                </a:lnTo>
                <a:lnTo>
                  <a:pt x="904" y="1910"/>
                </a:lnTo>
                <a:lnTo>
                  <a:pt x="896" y="1908"/>
                </a:lnTo>
                <a:lnTo>
                  <a:pt x="892" y="1900"/>
                </a:lnTo>
                <a:lnTo>
                  <a:pt x="889" y="1887"/>
                </a:lnTo>
                <a:lnTo>
                  <a:pt x="884" y="1868"/>
                </a:lnTo>
                <a:lnTo>
                  <a:pt x="880" y="1845"/>
                </a:lnTo>
                <a:lnTo>
                  <a:pt x="876" y="1821"/>
                </a:lnTo>
                <a:lnTo>
                  <a:pt x="874" y="1796"/>
                </a:lnTo>
                <a:lnTo>
                  <a:pt x="870" y="1773"/>
                </a:lnTo>
                <a:lnTo>
                  <a:pt x="869" y="1754"/>
                </a:lnTo>
                <a:lnTo>
                  <a:pt x="867" y="1741"/>
                </a:lnTo>
                <a:lnTo>
                  <a:pt x="867" y="1733"/>
                </a:lnTo>
                <a:close/>
                <a:moveTo>
                  <a:pt x="1568" y="1732"/>
                </a:moveTo>
                <a:lnTo>
                  <a:pt x="1567" y="1733"/>
                </a:lnTo>
                <a:lnTo>
                  <a:pt x="1568" y="1732"/>
                </a:lnTo>
                <a:close/>
                <a:moveTo>
                  <a:pt x="867" y="1732"/>
                </a:moveTo>
                <a:lnTo>
                  <a:pt x="867" y="1733"/>
                </a:lnTo>
                <a:lnTo>
                  <a:pt x="867" y="1732"/>
                </a:lnTo>
                <a:close/>
                <a:moveTo>
                  <a:pt x="58" y="1409"/>
                </a:moveTo>
                <a:lnTo>
                  <a:pt x="494" y="1409"/>
                </a:lnTo>
                <a:lnTo>
                  <a:pt x="494" y="1627"/>
                </a:lnTo>
                <a:lnTo>
                  <a:pt x="58" y="1627"/>
                </a:lnTo>
                <a:lnTo>
                  <a:pt x="58" y="1409"/>
                </a:lnTo>
                <a:close/>
                <a:moveTo>
                  <a:pt x="1469" y="971"/>
                </a:moveTo>
                <a:lnTo>
                  <a:pt x="1497" y="972"/>
                </a:lnTo>
                <a:lnTo>
                  <a:pt x="1521" y="973"/>
                </a:lnTo>
                <a:lnTo>
                  <a:pt x="1539" y="975"/>
                </a:lnTo>
                <a:lnTo>
                  <a:pt x="1550" y="978"/>
                </a:lnTo>
                <a:lnTo>
                  <a:pt x="1558" y="983"/>
                </a:lnTo>
                <a:lnTo>
                  <a:pt x="1567" y="989"/>
                </a:lnTo>
                <a:lnTo>
                  <a:pt x="1573" y="996"/>
                </a:lnTo>
                <a:lnTo>
                  <a:pt x="1578" y="1001"/>
                </a:lnTo>
                <a:lnTo>
                  <a:pt x="1579" y="1002"/>
                </a:lnTo>
                <a:lnTo>
                  <a:pt x="1579" y="1007"/>
                </a:lnTo>
                <a:lnTo>
                  <a:pt x="1579" y="1019"/>
                </a:lnTo>
                <a:lnTo>
                  <a:pt x="1579" y="1038"/>
                </a:lnTo>
                <a:lnTo>
                  <a:pt x="1579" y="1062"/>
                </a:lnTo>
                <a:lnTo>
                  <a:pt x="1578" y="1093"/>
                </a:lnTo>
                <a:lnTo>
                  <a:pt x="1578" y="1128"/>
                </a:lnTo>
                <a:lnTo>
                  <a:pt x="1578" y="1166"/>
                </a:lnTo>
                <a:lnTo>
                  <a:pt x="1577" y="1209"/>
                </a:lnTo>
                <a:lnTo>
                  <a:pt x="1577" y="1252"/>
                </a:lnTo>
                <a:lnTo>
                  <a:pt x="1575" y="1297"/>
                </a:lnTo>
                <a:lnTo>
                  <a:pt x="1575" y="1342"/>
                </a:lnTo>
                <a:lnTo>
                  <a:pt x="1574" y="1386"/>
                </a:lnTo>
                <a:lnTo>
                  <a:pt x="1574" y="1430"/>
                </a:lnTo>
                <a:lnTo>
                  <a:pt x="1573" y="1471"/>
                </a:lnTo>
                <a:lnTo>
                  <a:pt x="1573" y="1510"/>
                </a:lnTo>
                <a:lnTo>
                  <a:pt x="1573" y="1544"/>
                </a:lnTo>
                <a:lnTo>
                  <a:pt x="1572" y="1574"/>
                </a:lnTo>
                <a:lnTo>
                  <a:pt x="1572" y="1599"/>
                </a:lnTo>
                <a:lnTo>
                  <a:pt x="1572" y="1617"/>
                </a:lnTo>
                <a:lnTo>
                  <a:pt x="1572" y="1628"/>
                </a:lnTo>
                <a:lnTo>
                  <a:pt x="1572" y="1632"/>
                </a:lnTo>
                <a:lnTo>
                  <a:pt x="1469" y="1632"/>
                </a:lnTo>
                <a:lnTo>
                  <a:pt x="1469" y="971"/>
                </a:lnTo>
                <a:close/>
                <a:moveTo>
                  <a:pt x="965" y="971"/>
                </a:moveTo>
                <a:lnTo>
                  <a:pt x="965" y="1632"/>
                </a:lnTo>
                <a:lnTo>
                  <a:pt x="863" y="1632"/>
                </a:lnTo>
                <a:lnTo>
                  <a:pt x="862" y="1598"/>
                </a:lnTo>
                <a:lnTo>
                  <a:pt x="861" y="1559"/>
                </a:lnTo>
                <a:lnTo>
                  <a:pt x="861" y="1517"/>
                </a:lnTo>
                <a:lnTo>
                  <a:pt x="860" y="1471"/>
                </a:lnTo>
                <a:lnTo>
                  <a:pt x="860" y="1424"/>
                </a:lnTo>
                <a:lnTo>
                  <a:pt x="858" y="1374"/>
                </a:lnTo>
                <a:lnTo>
                  <a:pt x="858" y="1325"/>
                </a:lnTo>
                <a:lnTo>
                  <a:pt x="857" y="1275"/>
                </a:lnTo>
                <a:lnTo>
                  <a:pt x="857" y="1228"/>
                </a:lnTo>
                <a:lnTo>
                  <a:pt x="856" y="1182"/>
                </a:lnTo>
                <a:lnTo>
                  <a:pt x="856" y="1140"/>
                </a:lnTo>
                <a:lnTo>
                  <a:pt x="856" y="1101"/>
                </a:lnTo>
                <a:lnTo>
                  <a:pt x="856" y="1068"/>
                </a:lnTo>
                <a:lnTo>
                  <a:pt x="855" y="1041"/>
                </a:lnTo>
                <a:lnTo>
                  <a:pt x="855" y="1020"/>
                </a:lnTo>
                <a:lnTo>
                  <a:pt x="855" y="1007"/>
                </a:lnTo>
                <a:lnTo>
                  <a:pt x="855" y="1002"/>
                </a:lnTo>
                <a:lnTo>
                  <a:pt x="856" y="1001"/>
                </a:lnTo>
                <a:lnTo>
                  <a:pt x="861" y="996"/>
                </a:lnTo>
                <a:lnTo>
                  <a:pt x="867" y="989"/>
                </a:lnTo>
                <a:lnTo>
                  <a:pt x="875" y="983"/>
                </a:lnTo>
                <a:lnTo>
                  <a:pt x="884" y="978"/>
                </a:lnTo>
                <a:lnTo>
                  <a:pt x="896" y="975"/>
                </a:lnTo>
                <a:lnTo>
                  <a:pt x="914" y="973"/>
                </a:lnTo>
                <a:lnTo>
                  <a:pt x="937" y="972"/>
                </a:lnTo>
                <a:lnTo>
                  <a:pt x="965" y="971"/>
                </a:lnTo>
                <a:close/>
                <a:moveTo>
                  <a:pt x="1369" y="967"/>
                </a:moveTo>
                <a:lnTo>
                  <a:pt x="1377" y="967"/>
                </a:lnTo>
                <a:lnTo>
                  <a:pt x="1372" y="967"/>
                </a:lnTo>
                <a:lnTo>
                  <a:pt x="1369" y="967"/>
                </a:lnTo>
                <a:close/>
                <a:moveTo>
                  <a:pt x="1066" y="967"/>
                </a:moveTo>
                <a:lnTo>
                  <a:pt x="1066" y="967"/>
                </a:lnTo>
                <a:lnTo>
                  <a:pt x="1060" y="967"/>
                </a:lnTo>
                <a:lnTo>
                  <a:pt x="1055" y="967"/>
                </a:lnTo>
                <a:lnTo>
                  <a:pt x="1066" y="967"/>
                </a:lnTo>
                <a:close/>
                <a:moveTo>
                  <a:pt x="1193" y="966"/>
                </a:moveTo>
                <a:lnTo>
                  <a:pt x="1240" y="966"/>
                </a:lnTo>
                <a:lnTo>
                  <a:pt x="1286" y="966"/>
                </a:lnTo>
                <a:lnTo>
                  <a:pt x="1330" y="966"/>
                </a:lnTo>
                <a:lnTo>
                  <a:pt x="1369" y="967"/>
                </a:lnTo>
                <a:lnTo>
                  <a:pt x="1369" y="1632"/>
                </a:lnTo>
                <a:lnTo>
                  <a:pt x="1066" y="1632"/>
                </a:lnTo>
                <a:lnTo>
                  <a:pt x="1066" y="967"/>
                </a:lnTo>
                <a:lnTo>
                  <a:pt x="1104" y="966"/>
                </a:lnTo>
                <a:lnTo>
                  <a:pt x="1147" y="966"/>
                </a:lnTo>
                <a:lnTo>
                  <a:pt x="1193" y="966"/>
                </a:lnTo>
                <a:close/>
                <a:moveTo>
                  <a:pt x="1220" y="107"/>
                </a:moveTo>
                <a:lnTo>
                  <a:pt x="1265" y="110"/>
                </a:lnTo>
                <a:lnTo>
                  <a:pt x="1306" y="114"/>
                </a:lnTo>
                <a:lnTo>
                  <a:pt x="1343" y="123"/>
                </a:lnTo>
                <a:lnTo>
                  <a:pt x="1342" y="137"/>
                </a:lnTo>
                <a:lnTo>
                  <a:pt x="1314" y="264"/>
                </a:lnTo>
                <a:lnTo>
                  <a:pt x="1317" y="267"/>
                </a:lnTo>
                <a:lnTo>
                  <a:pt x="1320" y="272"/>
                </a:lnTo>
                <a:lnTo>
                  <a:pt x="1326" y="278"/>
                </a:lnTo>
                <a:lnTo>
                  <a:pt x="1332" y="284"/>
                </a:lnTo>
                <a:lnTo>
                  <a:pt x="1340" y="285"/>
                </a:lnTo>
                <a:lnTo>
                  <a:pt x="1346" y="281"/>
                </a:lnTo>
                <a:lnTo>
                  <a:pt x="1387" y="193"/>
                </a:lnTo>
                <a:lnTo>
                  <a:pt x="1417" y="214"/>
                </a:lnTo>
                <a:lnTo>
                  <a:pt x="1442" y="237"/>
                </a:lnTo>
                <a:lnTo>
                  <a:pt x="1463" y="262"/>
                </a:lnTo>
                <a:lnTo>
                  <a:pt x="1480" y="289"/>
                </a:lnTo>
                <a:lnTo>
                  <a:pt x="1493" y="315"/>
                </a:lnTo>
                <a:lnTo>
                  <a:pt x="1504" y="342"/>
                </a:lnTo>
                <a:lnTo>
                  <a:pt x="1510" y="367"/>
                </a:lnTo>
                <a:lnTo>
                  <a:pt x="1515" y="390"/>
                </a:lnTo>
                <a:lnTo>
                  <a:pt x="1516" y="411"/>
                </a:lnTo>
                <a:lnTo>
                  <a:pt x="1521" y="416"/>
                </a:lnTo>
                <a:lnTo>
                  <a:pt x="1529" y="424"/>
                </a:lnTo>
                <a:lnTo>
                  <a:pt x="1538" y="434"/>
                </a:lnTo>
                <a:lnTo>
                  <a:pt x="1549" y="445"/>
                </a:lnTo>
                <a:lnTo>
                  <a:pt x="1558" y="457"/>
                </a:lnTo>
                <a:lnTo>
                  <a:pt x="1569" y="469"/>
                </a:lnTo>
                <a:lnTo>
                  <a:pt x="1578" y="478"/>
                </a:lnTo>
                <a:lnTo>
                  <a:pt x="1585" y="487"/>
                </a:lnTo>
                <a:lnTo>
                  <a:pt x="1590" y="492"/>
                </a:lnTo>
                <a:lnTo>
                  <a:pt x="1592" y="494"/>
                </a:lnTo>
                <a:lnTo>
                  <a:pt x="1595" y="500"/>
                </a:lnTo>
                <a:lnTo>
                  <a:pt x="1595" y="510"/>
                </a:lnTo>
                <a:lnTo>
                  <a:pt x="1591" y="518"/>
                </a:lnTo>
                <a:lnTo>
                  <a:pt x="1583" y="527"/>
                </a:lnTo>
                <a:lnTo>
                  <a:pt x="1508" y="507"/>
                </a:lnTo>
                <a:lnTo>
                  <a:pt x="1433" y="492"/>
                </a:lnTo>
                <a:lnTo>
                  <a:pt x="1359" y="482"/>
                </a:lnTo>
                <a:lnTo>
                  <a:pt x="1285" y="477"/>
                </a:lnTo>
                <a:lnTo>
                  <a:pt x="1213" y="476"/>
                </a:lnTo>
                <a:lnTo>
                  <a:pt x="1140" y="477"/>
                </a:lnTo>
                <a:lnTo>
                  <a:pt x="1066" y="482"/>
                </a:lnTo>
                <a:lnTo>
                  <a:pt x="993" y="492"/>
                </a:lnTo>
                <a:lnTo>
                  <a:pt x="918" y="507"/>
                </a:lnTo>
                <a:lnTo>
                  <a:pt x="843" y="527"/>
                </a:lnTo>
                <a:lnTo>
                  <a:pt x="834" y="518"/>
                </a:lnTo>
                <a:lnTo>
                  <a:pt x="831" y="510"/>
                </a:lnTo>
                <a:lnTo>
                  <a:pt x="831" y="500"/>
                </a:lnTo>
                <a:lnTo>
                  <a:pt x="833" y="494"/>
                </a:lnTo>
                <a:lnTo>
                  <a:pt x="834" y="492"/>
                </a:lnTo>
                <a:lnTo>
                  <a:pt x="840" y="487"/>
                </a:lnTo>
                <a:lnTo>
                  <a:pt x="847" y="478"/>
                </a:lnTo>
                <a:lnTo>
                  <a:pt x="857" y="468"/>
                </a:lnTo>
                <a:lnTo>
                  <a:pt x="867" y="455"/>
                </a:lnTo>
                <a:lnTo>
                  <a:pt x="878" y="443"/>
                </a:lnTo>
                <a:lnTo>
                  <a:pt x="889" y="432"/>
                </a:lnTo>
                <a:lnTo>
                  <a:pt x="897" y="423"/>
                </a:lnTo>
                <a:lnTo>
                  <a:pt x="904" y="414"/>
                </a:lnTo>
                <a:lnTo>
                  <a:pt x="909" y="410"/>
                </a:lnTo>
                <a:lnTo>
                  <a:pt x="913" y="387"/>
                </a:lnTo>
                <a:lnTo>
                  <a:pt x="919" y="361"/>
                </a:lnTo>
                <a:lnTo>
                  <a:pt x="928" y="333"/>
                </a:lnTo>
                <a:lnTo>
                  <a:pt x="943" y="306"/>
                </a:lnTo>
                <a:lnTo>
                  <a:pt x="961" y="277"/>
                </a:lnTo>
                <a:lnTo>
                  <a:pt x="983" y="249"/>
                </a:lnTo>
                <a:lnTo>
                  <a:pt x="1009" y="223"/>
                </a:lnTo>
                <a:lnTo>
                  <a:pt x="1042" y="199"/>
                </a:lnTo>
                <a:lnTo>
                  <a:pt x="1080" y="281"/>
                </a:lnTo>
                <a:lnTo>
                  <a:pt x="1086" y="285"/>
                </a:lnTo>
                <a:lnTo>
                  <a:pt x="1093" y="284"/>
                </a:lnTo>
                <a:lnTo>
                  <a:pt x="1099" y="278"/>
                </a:lnTo>
                <a:lnTo>
                  <a:pt x="1105" y="272"/>
                </a:lnTo>
                <a:lnTo>
                  <a:pt x="1109" y="267"/>
                </a:lnTo>
                <a:lnTo>
                  <a:pt x="1110" y="264"/>
                </a:lnTo>
                <a:lnTo>
                  <a:pt x="1081" y="128"/>
                </a:lnTo>
                <a:lnTo>
                  <a:pt x="1112" y="119"/>
                </a:lnTo>
                <a:lnTo>
                  <a:pt x="1145" y="113"/>
                </a:lnTo>
                <a:lnTo>
                  <a:pt x="1181" y="108"/>
                </a:lnTo>
                <a:lnTo>
                  <a:pt x="1220" y="107"/>
                </a:lnTo>
                <a:close/>
                <a:moveTo>
                  <a:pt x="0" y="0"/>
                </a:moveTo>
                <a:lnTo>
                  <a:pt x="552" y="0"/>
                </a:lnTo>
                <a:lnTo>
                  <a:pt x="514" y="215"/>
                </a:lnTo>
                <a:lnTo>
                  <a:pt x="510" y="227"/>
                </a:lnTo>
                <a:lnTo>
                  <a:pt x="502" y="235"/>
                </a:lnTo>
                <a:lnTo>
                  <a:pt x="490" y="239"/>
                </a:lnTo>
                <a:lnTo>
                  <a:pt x="64" y="239"/>
                </a:lnTo>
                <a:lnTo>
                  <a:pt x="51" y="235"/>
                </a:lnTo>
                <a:lnTo>
                  <a:pt x="42" y="227"/>
                </a:lnTo>
                <a:lnTo>
                  <a:pt x="39" y="215"/>
                </a:lnTo>
                <a:lnTo>
                  <a:pt x="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2373776" y="2763810"/>
            <a:ext cx="758277" cy="365179"/>
          </a:xfrm>
          <a:custGeom>
            <a:avLst/>
            <a:gdLst/>
            <a:ahLst/>
            <a:cxnLst/>
            <a:rect l="l" t="t" r="r" b="b"/>
            <a:pathLst>
              <a:path w="3172" h="1536" extrusionOk="0">
                <a:moveTo>
                  <a:pt x="1754" y="975"/>
                </a:moveTo>
                <a:lnTo>
                  <a:pt x="1772" y="981"/>
                </a:lnTo>
                <a:lnTo>
                  <a:pt x="1783" y="987"/>
                </a:lnTo>
                <a:lnTo>
                  <a:pt x="1787" y="993"/>
                </a:lnTo>
                <a:lnTo>
                  <a:pt x="1787" y="999"/>
                </a:lnTo>
                <a:lnTo>
                  <a:pt x="1786" y="1004"/>
                </a:lnTo>
                <a:lnTo>
                  <a:pt x="1784" y="1007"/>
                </a:lnTo>
                <a:lnTo>
                  <a:pt x="1784" y="1011"/>
                </a:lnTo>
                <a:lnTo>
                  <a:pt x="1780" y="1012"/>
                </a:lnTo>
                <a:lnTo>
                  <a:pt x="1772" y="1018"/>
                </a:lnTo>
                <a:lnTo>
                  <a:pt x="1758" y="1026"/>
                </a:lnTo>
                <a:lnTo>
                  <a:pt x="1740" y="1036"/>
                </a:lnTo>
                <a:lnTo>
                  <a:pt x="1719" y="1049"/>
                </a:lnTo>
                <a:lnTo>
                  <a:pt x="1692" y="1064"/>
                </a:lnTo>
                <a:lnTo>
                  <a:pt x="1662" y="1080"/>
                </a:lnTo>
                <a:lnTo>
                  <a:pt x="1629" y="1099"/>
                </a:lnTo>
                <a:lnTo>
                  <a:pt x="1594" y="1119"/>
                </a:lnTo>
                <a:lnTo>
                  <a:pt x="1555" y="1140"/>
                </a:lnTo>
                <a:lnTo>
                  <a:pt x="1515" y="1162"/>
                </a:lnTo>
                <a:lnTo>
                  <a:pt x="1474" y="1185"/>
                </a:lnTo>
                <a:lnTo>
                  <a:pt x="1431" y="1209"/>
                </a:lnTo>
                <a:lnTo>
                  <a:pt x="1387" y="1234"/>
                </a:lnTo>
                <a:lnTo>
                  <a:pt x="1344" y="1258"/>
                </a:lnTo>
                <a:lnTo>
                  <a:pt x="1300" y="1282"/>
                </a:lnTo>
                <a:lnTo>
                  <a:pt x="1257" y="1306"/>
                </a:lnTo>
                <a:lnTo>
                  <a:pt x="1213" y="1329"/>
                </a:lnTo>
                <a:lnTo>
                  <a:pt x="1172" y="1352"/>
                </a:lnTo>
                <a:lnTo>
                  <a:pt x="1132" y="1374"/>
                </a:lnTo>
                <a:lnTo>
                  <a:pt x="1093" y="1396"/>
                </a:lnTo>
                <a:lnTo>
                  <a:pt x="1058" y="1415"/>
                </a:lnTo>
                <a:lnTo>
                  <a:pt x="1026" y="1433"/>
                </a:lnTo>
                <a:lnTo>
                  <a:pt x="996" y="1449"/>
                </a:lnTo>
                <a:lnTo>
                  <a:pt x="969" y="1463"/>
                </a:lnTo>
                <a:lnTo>
                  <a:pt x="947" y="1475"/>
                </a:lnTo>
                <a:lnTo>
                  <a:pt x="929" y="1486"/>
                </a:lnTo>
                <a:lnTo>
                  <a:pt x="916" y="1493"/>
                </a:lnTo>
                <a:lnTo>
                  <a:pt x="907" y="1498"/>
                </a:lnTo>
                <a:lnTo>
                  <a:pt x="904" y="1500"/>
                </a:lnTo>
                <a:lnTo>
                  <a:pt x="901" y="1501"/>
                </a:lnTo>
                <a:lnTo>
                  <a:pt x="893" y="1506"/>
                </a:lnTo>
                <a:lnTo>
                  <a:pt x="879" y="1512"/>
                </a:lnTo>
                <a:lnTo>
                  <a:pt x="861" y="1518"/>
                </a:lnTo>
                <a:lnTo>
                  <a:pt x="837" y="1525"/>
                </a:lnTo>
                <a:lnTo>
                  <a:pt x="809" y="1531"/>
                </a:lnTo>
                <a:lnTo>
                  <a:pt x="778" y="1535"/>
                </a:lnTo>
                <a:lnTo>
                  <a:pt x="743" y="1536"/>
                </a:lnTo>
                <a:lnTo>
                  <a:pt x="703" y="1533"/>
                </a:lnTo>
                <a:lnTo>
                  <a:pt x="662" y="1529"/>
                </a:lnTo>
                <a:lnTo>
                  <a:pt x="627" y="1524"/>
                </a:lnTo>
                <a:lnTo>
                  <a:pt x="600" y="1520"/>
                </a:lnTo>
                <a:lnTo>
                  <a:pt x="581" y="1518"/>
                </a:lnTo>
                <a:lnTo>
                  <a:pt x="566" y="1515"/>
                </a:lnTo>
                <a:lnTo>
                  <a:pt x="557" y="1513"/>
                </a:lnTo>
                <a:lnTo>
                  <a:pt x="552" y="1513"/>
                </a:lnTo>
                <a:lnTo>
                  <a:pt x="551" y="1512"/>
                </a:lnTo>
                <a:lnTo>
                  <a:pt x="549" y="1512"/>
                </a:lnTo>
                <a:lnTo>
                  <a:pt x="547" y="1512"/>
                </a:lnTo>
                <a:lnTo>
                  <a:pt x="546" y="1510"/>
                </a:lnTo>
                <a:lnTo>
                  <a:pt x="545" y="1509"/>
                </a:lnTo>
                <a:lnTo>
                  <a:pt x="543" y="1507"/>
                </a:lnTo>
                <a:lnTo>
                  <a:pt x="542" y="1506"/>
                </a:lnTo>
                <a:lnTo>
                  <a:pt x="543" y="1503"/>
                </a:lnTo>
                <a:lnTo>
                  <a:pt x="545" y="1500"/>
                </a:lnTo>
                <a:lnTo>
                  <a:pt x="547" y="1496"/>
                </a:lnTo>
                <a:lnTo>
                  <a:pt x="554" y="1487"/>
                </a:lnTo>
                <a:lnTo>
                  <a:pt x="565" y="1474"/>
                </a:lnTo>
                <a:lnTo>
                  <a:pt x="578" y="1458"/>
                </a:lnTo>
                <a:lnTo>
                  <a:pt x="595" y="1439"/>
                </a:lnTo>
                <a:lnTo>
                  <a:pt x="615" y="1417"/>
                </a:lnTo>
                <a:lnTo>
                  <a:pt x="636" y="1393"/>
                </a:lnTo>
                <a:lnTo>
                  <a:pt x="659" y="1367"/>
                </a:lnTo>
                <a:lnTo>
                  <a:pt x="684" y="1339"/>
                </a:lnTo>
                <a:lnTo>
                  <a:pt x="709" y="1310"/>
                </a:lnTo>
                <a:lnTo>
                  <a:pt x="736" y="1279"/>
                </a:lnTo>
                <a:lnTo>
                  <a:pt x="763" y="1248"/>
                </a:lnTo>
                <a:lnTo>
                  <a:pt x="790" y="1218"/>
                </a:lnTo>
                <a:lnTo>
                  <a:pt x="817" y="1186"/>
                </a:lnTo>
                <a:lnTo>
                  <a:pt x="843" y="1156"/>
                </a:lnTo>
                <a:lnTo>
                  <a:pt x="869" y="1127"/>
                </a:lnTo>
                <a:lnTo>
                  <a:pt x="893" y="1101"/>
                </a:lnTo>
                <a:lnTo>
                  <a:pt x="916" y="1074"/>
                </a:lnTo>
                <a:lnTo>
                  <a:pt x="936" y="1051"/>
                </a:lnTo>
                <a:lnTo>
                  <a:pt x="954" y="1030"/>
                </a:lnTo>
                <a:lnTo>
                  <a:pt x="970" y="1012"/>
                </a:lnTo>
                <a:lnTo>
                  <a:pt x="983" y="997"/>
                </a:lnTo>
                <a:lnTo>
                  <a:pt x="993" y="986"/>
                </a:lnTo>
                <a:lnTo>
                  <a:pt x="999" y="980"/>
                </a:lnTo>
                <a:lnTo>
                  <a:pt x="1002" y="977"/>
                </a:lnTo>
                <a:lnTo>
                  <a:pt x="1754" y="975"/>
                </a:lnTo>
                <a:close/>
                <a:moveTo>
                  <a:pt x="2246" y="734"/>
                </a:moveTo>
                <a:lnTo>
                  <a:pt x="2242" y="734"/>
                </a:lnTo>
                <a:lnTo>
                  <a:pt x="2231" y="734"/>
                </a:lnTo>
                <a:lnTo>
                  <a:pt x="2215" y="735"/>
                </a:lnTo>
                <a:lnTo>
                  <a:pt x="2199" y="735"/>
                </a:lnTo>
                <a:lnTo>
                  <a:pt x="2180" y="737"/>
                </a:lnTo>
                <a:lnTo>
                  <a:pt x="2165" y="737"/>
                </a:lnTo>
                <a:lnTo>
                  <a:pt x="2153" y="738"/>
                </a:lnTo>
                <a:lnTo>
                  <a:pt x="2141" y="740"/>
                </a:lnTo>
                <a:lnTo>
                  <a:pt x="2132" y="746"/>
                </a:lnTo>
                <a:lnTo>
                  <a:pt x="2127" y="753"/>
                </a:lnTo>
                <a:lnTo>
                  <a:pt x="2124" y="761"/>
                </a:lnTo>
                <a:lnTo>
                  <a:pt x="2122" y="768"/>
                </a:lnTo>
                <a:lnTo>
                  <a:pt x="2122" y="773"/>
                </a:lnTo>
                <a:lnTo>
                  <a:pt x="2122" y="774"/>
                </a:lnTo>
                <a:lnTo>
                  <a:pt x="2122" y="779"/>
                </a:lnTo>
                <a:lnTo>
                  <a:pt x="2122" y="790"/>
                </a:lnTo>
                <a:lnTo>
                  <a:pt x="2122" y="805"/>
                </a:lnTo>
                <a:lnTo>
                  <a:pt x="2122" y="824"/>
                </a:lnTo>
                <a:lnTo>
                  <a:pt x="2122" y="843"/>
                </a:lnTo>
                <a:lnTo>
                  <a:pt x="2122" y="860"/>
                </a:lnTo>
                <a:lnTo>
                  <a:pt x="2122" y="874"/>
                </a:lnTo>
                <a:lnTo>
                  <a:pt x="2125" y="886"/>
                </a:lnTo>
                <a:lnTo>
                  <a:pt x="2130" y="895"/>
                </a:lnTo>
                <a:lnTo>
                  <a:pt x="2136" y="901"/>
                </a:lnTo>
                <a:lnTo>
                  <a:pt x="2142" y="906"/>
                </a:lnTo>
                <a:lnTo>
                  <a:pt x="2145" y="907"/>
                </a:lnTo>
                <a:lnTo>
                  <a:pt x="2148" y="908"/>
                </a:lnTo>
                <a:lnTo>
                  <a:pt x="2151" y="908"/>
                </a:lnTo>
                <a:lnTo>
                  <a:pt x="2161" y="908"/>
                </a:lnTo>
                <a:lnTo>
                  <a:pt x="2176" y="909"/>
                </a:lnTo>
                <a:lnTo>
                  <a:pt x="2195" y="909"/>
                </a:lnTo>
                <a:lnTo>
                  <a:pt x="2217" y="911"/>
                </a:lnTo>
                <a:lnTo>
                  <a:pt x="2238" y="911"/>
                </a:lnTo>
                <a:lnTo>
                  <a:pt x="2261" y="911"/>
                </a:lnTo>
                <a:lnTo>
                  <a:pt x="2284" y="911"/>
                </a:lnTo>
                <a:lnTo>
                  <a:pt x="2301" y="908"/>
                </a:lnTo>
                <a:lnTo>
                  <a:pt x="2313" y="905"/>
                </a:lnTo>
                <a:lnTo>
                  <a:pt x="2321" y="900"/>
                </a:lnTo>
                <a:lnTo>
                  <a:pt x="2326" y="894"/>
                </a:lnTo>
                <a:lnTo>
                  <a:pt x="2328" y="888"/>
                </a:lnTo>
                <a:lnTo>
                  <a:pt x="2329" y="882"/>
                </a:lnTo>
                <a:lnTo>
                  <a:pt x="2329" y="877"/>
                </a:lnTo>
                <a:lnTo>
                  <a:pt x="2328" y="873"/>
                </a:lnTo>
                <a:lnTo>
                  <a:pt x="2327" y="872"/>
                </a:lnTo>
                <a:lnTo>
                  <a:pt x="2327" y="868"/>
                </a:lnTo>
                <a:lnTo>
                  <a:pt x="2323" y="860"/>
                </a:lnTo>
                <a:lnTo>
                  <a:pt x="2318" y="847"/>
                </a:lnTo>
                <a:lnTo>
                  <a:pt x="2312" y="831"/>
                </a:lnTo>
                <a:lnTo>
                  <a:pt x="2306" y="814"/>
                </a:lnTo>
                <a:lnTo>
                  <a:pt x="2299" y="796"/>
                </a:lnTo>
                <a:lnTo>
                  <a:pt x="2292" y="780"/>
                </a:lnTo>
                <a:lnTo>
                  <a:pt x="2286" y="766"/>
                </a:lnTo>
                <a:lnTo>
                  <a:pt x="2278" y="752"/>
                </a:lnTo>
                <a:lnTo>
                  <a:pt x="2269" y="744"/>
                </a:lnTo>
                <a:lnTo>
                  <a:pt x="2260" y="738"/>
                </a:lnTo>
                <a:lnTo>
                  <a:pt x="2253" y="735"/>
                </a:lnTo>
                <a:lnTo>
                  <a:pt x="2248" y="734"/>
                </a:lnTo>
                <a:lnTo>
                  <a:pt x="2246" y="734"/>
                </a:lnTo>
                <a:close/>
                <a:moveTo>
                  <a:pt x="208" y="695"/>
                </a:moveTo>
                <a:lnTo>
                  <a:pt x="520" y="695"/>
                </a:lnTo>
                <a:lnTo>
                  <a:pt x="528" y="698"/>
                </a:lnTo>
                <a:lnTo>
                  <a:pt x="532" y="699"/>
                </a:lnTo>
                <a:lnTo>
                  <a:pt x="536" y="702"/>
                </a:lnTo>
                <a:lnTo>
                  <a:pt x="538" y="704"/>
                </a:lnTo>
                <a:lnTo>
                  <a:pt x="538" y="706"/>
                </a:lnTo>
                <a:lnTo>
                  <a:pt x="538" y="708"/>
                </a:lnTo>
                <a:lnTo>
                  <a:pt x="538" y="710"/>
                </a:lnTo>
                <a:lnTo>
                  <a:pt x="537" y="711"/>
                </a:lnTo>
                <a:lnTo>
                  <a:pt x="537" y="712"/>
                </a:lnTo>
                <a:lnTo>
                  <a:pt x="536" y="714"/>
                </a:lnTo>
                <a:lnTo>
                  <a:pt x="534" y="716"/>
                </a:lnTo>
                <a:lnTo>
                  <a:pt x="525" y="720"/>
                </a:lnTo>
                <a:lnTo>
                  <a:pt x="511" y="726"/>
                </a:lnTo>
                <a:lnTo>
                  <a:pt x="494" y="733"/>
                </a:lnTo>
                <a:lnTo>
                  <a:pt x="472" y="741"/>
                </a:lnTo>
                <a:lnTo>
                  <a:pt x="448" y="752"/>
                </a:lnTo>
                <a:lnTo>
                  <a:pt x="421" y="763"/>
                </a:lnTo>
                <a:lnTo>
                  <a:pt x="392" y="774"/>
                </a:lnTo>
                <a:lnTo>
                  <a:pt x="363" y="786"/>
                </a:lnTo>
                <a:lnTo>
                  <a:pt x="333" y="798"/>
                </a:lnTo>
                <a:lnTo>
                  <a:pt x="304" y="810"/>
                </a:lnTo>
                <a:lnTo>
                  <a:pt x="275" y="822"/>
                </a:lnTo>
                <a:lnTo>
                  <a:pt x="248" y="833"/>
                </a:lnTo>
                <a:lnTo>
                  <a:pt x="224" y="843"/>
                </a:lnTo>
                <a:lnTo>
                  <a:pt x="202" y="851"/>
                </a:lnTo>
                <a:lnTo>
                  <a:pt x="184" y="859"/>
                </a:lnTo>
                <a:lnTo>
                  <a:pt x="171" y="864"/>
                </a:lnTo>
                <a:lnTo>
                  <a:pt x="162" y="867"/>
                </a:lnTo>
                <a:lnTo>
                  <a:pt x="159" y="868"/>
                </a:lnTo>
                <a:lnTo>
                  <a:pt x="156" y="870"/>
                </a:lnTo>
                <a:lnTo>
                  <a:pt x="147" y="871"/>
                </a:lnTo>
                <a:lnTo>
                  <a:pt x="133" y="873"/>
                </a:lnTo>
                <a:lnTo>
                  <a:pt x="116" y="876"/>
                </a:lnTo>
                <a:lnTo>
                  <a:pt x="97" y="878"/>
                </a:lnTo>
                <a:lnTo>
                  <a:pt x="78" y="880"/>
                </a:lnTo>
                <a:lnTo>
                  <a:pt x="57" y="882"/>
                </a:lnTo>
                <a:lnTo>
                  <a:pt x="38" y="880"/>
                </a:lnTo>
                <a:lnTo>
                  <a:pt x="22" y="879"/>
                </a:lnTo>
                <a:lnTo>
                  <a:pt x="9" y="874"/>
                </a:lnTo>
                <a:lnTo>
                  <a:pt x="0" y="868"/>
                </a:lnTo>
                <a:lnTo>
                  <a:pt x="208" y="695"/>
                </a:lnTo>
                <a:close/>
                <a:moveTo>
                  <a:pt x="401" y="0"/>
                </a:moveTo>
                <a:lnTo>
                  <a:pt x="413" y="3"/>
                </a:lnTo>
                <a:lnTo>
                  <a:pt x="421" y="6"/>
                </a:lnTo>
                <a:lnTo>
                  <a:pt x="428" y="12"/>
                </a:lnTo>
                <a:lnTo>
                  <a:pt x="432" y="17"/>
                </a:lnTo>
                <a:lnTo>
                  <a:pt x="434" y="22"/>
                </a:lnTo>
                <a:lnTo>
                  <a:pt x="434" y="23"/>
                </a:lnTo>
                <a:lnTo>
                  <a:pt x="437" y="27"/>
                </a:lnTo>
                <a:lnTo>
                  <a:pt x="442" y="35"/>
                </a:lnTo>
                <a:lnTo>
                  <a:pt x="449" y="49"/>
                </a:lnTo>
                <a:lnTo>
                  <a:pt x="459" y="68"/>
                </a:lnTo>
                <a:lnTo>
                  <a:pt x="471" y="90"/>
                </a:lnTo>
                <a:lnTo>
                  <a:pt x="484" y="116"/>
                </a:lnTo>
                <a:lnTo>
                  <a:pt x="500" y="144"/>
                </a:lnTo>
                <a:lnTo>
                  <a:pt x="515" y="176"/>
                </a:lnTo>
                <a:lnTo>
                  <a:pt x="534" y="208"/>
                </a:lnTo>
                <a:lnTo>
                  <a:pt x="552" y="243"/>
                </a:lnTo>
                <a:lnTo>
                  <a:pt x="570" y="278"/>
                </a:lnTo>
                <a:lnTo>
                  <a:pt x="589" y="313"/>
                </a:lnTo>
                <a:lnTo>
                  <a:pt x="607" y="347"/>
                </a:lnTo>
                <a:lnTo>
                  <a:pt x="626" y="381"/>
                </a:lnTo>
                <a:lnTo>
                  <a:pt x="642" y="414"/>
                </a:lnTo>
                <a:lnTo>
                  <a:pt x="658" y="444"/>
                </a:lnTo>
                <a:lnTo>
                  <a:pt x="673" y="472"/>
                </a:lnTo>
                <a:lnTo>
                  <a:pt x="686" y="496"/>
                </a:lnTo>
                <a:lnTo>
                  <a:pt x="697" y="517"/>
                </a:lnTo>
                <a:lnTo>
                  <a:pt x="707" y="532"/>
                </a:lnTo>
                <a:lnTo>
                  <a:pt x="713" y="544"/>
                </a:lnTo>
                <a:lnTo>
                  <a:pt x="726" y="565"/>
                </a:lnTo>
                <a:lnTo>
                  <a:pt x="744" y="582"/>
                </a:lnTo>
                <a:lnTo>
                  <a:pt x="763" y="596"/>
                </a:lnTo>
                <a:lnTo>
                  <a:pt x="785" y="608"/>
                </a:lnTo>
                <a:lnTo>
                  <a:pt x="806" y="618"/>
                </a:lnTo>
                <a:lnTo>
                  <a:pt x="826" y="625"/>
                </a:lnTo>
                <a:lnTo>
                  <a:pt x="843" y="630"/>
                </a:lnTo>
                <a:lnTo>
                  <a:pt x="858" y="634"/>
                </a:lnTo>
                <a:lnTo>
                  <a:pt x="866" y="635"/>
                </a:lnTo>
                <a:lnTo>
                  <a:pt x="870" y="636"/>
                </a:lnTo>
                <a:lnTo>
                  <a:pt x="875" y="636"/>
                </a:lnTo>
                <a:lnTo>
                  <a:pt x="888" y="636"/>
                </a:lnTo>
                <a:lnTo>
                  <a:pt x="908" y="636"/>
                </a:lnTo>
                <a:lnTo>
                  <a:pt x="936" y="636"/>
                </a:lnTo>
                <a:lnTo>
                  <a:pt x="971" y="636"/>
                </a:lnTo>
                <a:lnTo>
                  <a:pt x="1012" y="636"/>
                </a:lnTo>
                <a:lnTo>
                  <a:pt x="1060" y="636"/>
                </a:lnTo>
                <a:lnTo>
                  <a:pt x="1112" y="636"/>
                </a:lnTo>
                <a:lnTo>
                  <a:pt x="1167" y="636"/>
                </a:lnTo>
                <a:lnTo>
                  <a:pt x="1228" y="636"/>
                </a:lnTo>
                <a:lnTo>
                  <a:pt x="1292" y="636"/>
                </a:lnTo>
                <a:lnTo>
                  <a:pt x="1358" y="636"/>
                </a:lnTo>
                <a:lnTo>
                  <a:pt x="1427" y="636"/>
                </a:lnTo>
                <a:lnTo>
                  <a:pt x="1497" y="636"/>
                </a:lnTo>
                <a:lnTo>
                  <a:pt x="1569" y="636"/>
                </a:lnTo>
                <a:lnTo>
                  <a:pt x="1640" y="636"/>
                </a:lnTo>
                <a:lnTo>
                  <a:pt x="1712" y="636"/>
                </a:lnTo>
                <a:lnTo>
                  <a:pt x="1784" y="636"/>
                </a:lnTo>
                <a:lnTo>
                  <a:pt x="1854" y="636"/>
                </a:lnTo>
                <a:lnTo>
                  <a:pt x="1922" y="636"/>
                </a:lnTo>
                <a:lnTo>
                  <a:pt x="1988" y="636"/>
                </a:lnTo>
                <a:lnTo>
                  <a:pt x="2051" y="636"/>
                </a:lnTo>
                <a:lnTo>
                  <a:pt x="2110" y="636"/>
                </a:lnTo>
                <a:lnTo>
                  <a:pt x="2166" y="636"/>
                </a:lnTo>
                <a:lnTo>
                  <a:pt x="2217" y="636"/>
                </a:lnTo>
                <a:lnTo>
                  <a:pt x="2263" y="636"/>
                </a:lnTo>
                <a:lnTo>
                  <a:pt x="2303" y="636"/>
                </a:lnTo>
                <a:lnTo>
                  <a:pt x="2336" y="637"/>
                </a:lnTo>
                <a:lnTo>
                  <a:pt x="2363" y="637"/>
                </a:lnTo>
                <a:lnTo>
                  <a:pt x="2382" y="637"/>
                </a:lnTo>
                <a:lnTo>
                  <a:pt x="2410" y="640"/>
                </a:lnTo>
                <a:lnTo>
                  <a:pt x="2439" y="650"/>
                </a:lnTo>
                <a:lnTo>
                  <a:pt x="2469" y="663"/>
                </a:lnTo>
                <a:lnTo>
                  <a:pt x="2498" y="682"/>
                </a:lnTo>
                <a:lnTo>
                  <a:pt x="2527" y="703"/>
                </a:lnTo>
                <a:lnTo>
                  <a:pt x="2507" y="708"/>
                </a:lnTo>
                <a:lnTo>
                  <a:pt x="2484" y="711"/>
                </a:lnTo>
                <a:lnTo>
                  <a:pt x="2460" y="716"/>
                </a:lnTo>
                <a:lnTo>
                  <a:pt x="2436" y="721"/>
                </a:lnTo>
                <a:lnTo>
                  <a:pt x="2415" y="727"/>
                </a:lnTo>
                <a:lnTo>
                  <a:pt x="2398" y="732"/>
                </a:lnTo>
                <a:lnTo>
                  <a:pt x="2387" y="737"/>
                </a:lnTo>
                <a:lnTo>
                  <a:pt x="2382" y="741"/>
                </a:lnTo>
                <a:lnTo>
                  <a:pt x="2384" y="750"/>
                </a:lnTo>
                <a:lnTo>
                  <a:pt x="2387" y="763"/>
                </a:lnTo>
                <a:lnTo>
                  <a:pt x="2393" y="778"/>
                </a:lnTo>
                <a:lnTo>
                  <a:pt x="2400" y="795"/>
                </a:lnTo>
                <a:lnTo>
                  <a:pt x="2408" y="813"/>
                </a:lnTo>
                <a:lnTo>
                  <a:pt x="2415" y="830"/>
                </a:lnTo>
                <a:lnTo>
                  <a:pt x="2422" y="845"/>
                </a:lnTo>
                <a:lnTo>
                  <a:pt x="2428" y="859"/>
                </a:lnTo>
                <a:lnTo>
                  <a:pt x="2433" y="870"/>
                </a:lnTo>
                <a:lnTo>
                  <a:pt x="2439" y="880"/>
                </a:lnTo>
                <a:lnTo>
                  <a:pt x="2445" y="888"/>
                </a:lnTo>
                <a:lnTo>
                  <a:pt x="2454" y="893"/>
                </a:lnTo>
                <a:lnTo>
                  <a:pt x="2466" y="895"/>
                </a:lnTo>
                <a:lnTo>
                  <a:pt x="2481" y="895"/>
                </a:lnTo>
                <a:lnTo>
                  <a:pt x="2504" y="893"/>
                </a:lnTo>
                <a:lnTo>
                  <a:pt x="2521" y="891"/>
                </a:lnTo>
                <a:lnTo>
                  <a:pt x="2543" y="889"/>
                </a:lnTo>
                <a:lnTo>
                  <a:pt x="2570" y="885"/>
                </a:lnTo>
                <a:lnTo>
                  <a:pt x="2600" y="882"/>
                </a:lnTo>
                <a:lnTo>
                  <a:pt x="2630" y="877"/>
                </a:lnTo>
                <a:lnTo>
                  <a:pt x="2660" y="872"/>
                </a:lnTo>
                <a:lnTo>
                  <a:pt x="2688" y="866"/>
                </a:lnTo>
                <a:lnTo>
                  <a:pt x="2703" y="883"/>
                </a:lnTo>
                <a:lnTo>
                  <a:pt x="2715" y="897"/>
                </a:lnTo>
                <a:lnTo>
                  <a:pt x="2726" y="909"/>
                </a:lnTo>
                <a:lnTo>
                  <a:pt x="2734" y="918"/>
                </a:lnTo>
                <a:lnTo>
                  <a:pt x="2741" y="924"/>
                </a:lnTo>
                <a:lnTo>
                  <a:pt x="2745" y="925"/>
                </a:lnTo>
                <a:lnTo>
                  <a:pt x="2752" y="925"/>
                </a:lnTo>
                <a:lnTo>
                  <a:pt x="2764" y="929"/>
                </a:lnTo>
                <a:lnTo>
                  <a:pt x="2783" y="934"/>
                </a:lnTo>
                <a:lnTo>
                  <a:pt x="2804" y="941"/>
                </a:lnTo>
                <a:lnTo>
                  <a:pt x="2830" y="949"/>
                </a:lnTo>
                <a:lnTo>
                  <a:pt x="2859" y="959"/>
                </a:lnTo>
                <a:lnTo>
                  <a:pt x="2890" y="971"/>
                </a:lnTo>
                <a:lnTo>
                  <a:pt x="2923" y="984"/>
                </a:lnTo>
                <a:lnTo>
                  <a:pt x="2957" y="998"/>
                </a:lnTo>
                <a:lnTo>
                  <a:pt x="2991" y="1012"/>
                </a:lnTo>
                <a:lnTo>
                  <a:pt x="3023" y="1028"/>
                </a:lnTo>
                <a:lnTo>
                  <a:pt x="3055" y="1044"/>
                </a:lnTo>
                <a:lnTo>
                  <a:pt x="3085" y="1058"/>
                </a:lnTo>
                <a:lnTo>
                  <a:pt x="3110" y="1074"/>
                </a:lnTo>
                <a:lnTo>
                  <a:pt x="3133" y="1090"/>
                </a:lnTo>
                <a:lnTo>
                  <a:pt x="3151" y="1104"/>
                </a:lnTo>
                <a:lnTo>
                  <a:pt x="3165" y="1117"/>
                </a:lnTo>
                <a:lnTo>
                  <a:pt x="3172" y="1131"/>
                </a:lnTo>
                <a:lnTo>
                  <a:pt x="3172" y="1143"/>
                </a:lnTo>
                <a:lnTo>
                  <a:pt x="3167" y="1150"/>
                </a:lnTo>
                <a:lnTo>
                  <a:pt x="3156" y="1160"/>
                </a:lnTo>
                <a:lnTo>
                  <a:pt x="3139" y="1171"/>
                </a:lnTo>
                <a:lnTo>
                  <a:pt x="3116" y="1183"/>
                </a:lnTo>
                <a:lnTo>
                  <a:pt x="3090" y="1196"/>
                </a:lnTo>
                <a:lnTo>
                  <a:pt x="3059" y="1209"/>
                </a:lnTo>
                <a:lnTo>
                  <a:pt x="3026" y="1223"/>
                </a:lnTo>
                <a:lnTo>
                  <a:pt x="2989" y="1236"/>
                </a:lnTo>
                <a:lnTo>
                  <a:pt x="2951" y="1248"/>
                </a:lnTo>
                <a:lnTo>
                  <a:pt x="2909" y="1259"/>
                </a:lnTo>
                <a:lnTo>
                  <a:pt x="2867" y="1270"/>
                </a:lnTo>
                <a:lnTo>
                  <a:pt x="2825" y="1277"/>
                </a:lnTo>
                <a:lnTo>
                  <a:pt x="2783" y="1283"/>
                </a:lnTo>
                <a:lnTo>
                  <a:pt x="2740" y="1287"/>
                </a:lnTo>
                <a:lnTo>
                  <a:pt x="1538" y="1287"/>
                </a:lnTo>
                <a:lnTo>
                  <a:pt x="1598" y="1253"/>
                </a:lnTo>
                <a:lnTo>
                  <a:pt x="1653" y="1223"/>
                </a:lnTo>
                <a:lnTo>
                  <a:pt x="1704" y="1194"/>
                </a:lnTo>
                <a:lnTo>
                  <a:pt x="1743" y="1173"/>
                </a:lnTo>
                <a:lnTo>
                  <a:pt x="1777" y="1154"/>
                </a:lnTo>
                <a:lnTo>
                  <a:pt x="1804" y="1137"/>
                </a:lnTo>
                <a:lnTo>
                  <a:pt x="1829" y="1123"/>
                </a:lnTo>
                <a:lnTo>
                  <a:pt x="1848" y="1110"/>
                </a:lnTo>
                <a:lnTo>
                  <a:pt x="1864" y="1099"/>
                </a:lnTo>
                <a:lnTo>
                  <a:pt x="1876" y="1088"/>
                </a:lnTo>
                <a:lnTo>
                  <a:pt x="1885" y="1078"/>
                </a:lnTo>
                <a:lnTo>
                  <a:pt x="1893" y="1068"/>
                </a:lnTo>
                <a:lnTo>
                  <a:pt x="1897" y="1057"/>
                </a:lnTo>
                <a:lnTo>
                  <a:pt x="1901" y="1046"/>
                </a:lnTo>
                <a:lnTo>
                  <a:pt x="1902" y="1033"/>
                </a:lnTo>
                <a:lnTo>
                  <a:pt x="1907" y="1011"/>
                </a:lnTo>
                <a:lnTo>
                  <a:pt x="1907" y="990"/>
                </a:lnTo>
                <a:lnTo>
                  <a:pt x="1905" y="972"/>
                </a:lnTo>
                <a:lnTo>
                  <a:pt x="1901" y="957"/>
                </a:lnTo>
                <a:lnTo>
                  <a:pt x="1896" y="945"/>
                </a:lnTo>
                <a:lnTo>
                  <a:pt x="1884" y="924"/>
                </a:lnTo>
                <a:lnTo>
                  <a:pt x="1871" y="906"/>
                </a:lnTo>
                <a:lnTo>
                  <a:pt x="1855" y="891"/>
                </a:lnTo>
                <a:lnTo>
                  <a:pt x="1838" y="880"/>
                </a:lnTo>
                <a:lnTo>
                  <a:pt x="1823" y="873"/>
                </a:lnTo>
                <a:lnTo>
                  <a:pt x="1808" y="866"/>
                </a:lnTo>
                <a:lnTo>
                  <a:pt x="1795" y="862"/>
                </a:lnTo>
                <a:lnTo>
                  <a:pt x="1786" y="860"/>
                </a:lnTo>
                <a:lnTo>
                  <a:pt x="1771" y="856"/>
                </a:lnTo>
                <a:lnTo>
                  <a:pt x="1754" y="855"/>
                </a:lnTo>
                <a:lnTo>
                  <a:pt x="1750" y="855"/>
                </a:lnTo>
                <a:lnTo>
                  <a:pt x="1737" y="855"/>
                </a:lnTo>
                <a:lnTo>
                  <a:pt x="1716" y="855"/>
                </a:lnTo>
                <a:lnTo>
                  <a:pt x="1688" y="855"/>
                </a:lnTo>
                <a:lnTo>
                  <a:pt x="1654" y="855"/>
                </a:lnTo>
                <a:lnTo>
                  <a:pt x="1617" y="856"/>
                </a:lnTo>
                <a:lnTo>
                  <a:pt x="1573" y="856"/>
                </a:lnTo>
                <a:lnTo>
                  <a:pt x="1528" y="856"/>
                </a:lnTo>
                <a:lnTo>
                  <a:pt x="1479" y="856"/>
                </a:lnTo>
                <a:lnTo>
                  <a:pt x="1428" y="856"/>
                </a:lnTo>
                <a:lnTo>
                  <a:pt x="1378" y="856"/>
                </a:lnTo>
                <a:lnTo>
                  <a:pt x="1327" y="856"/>
                </a:lnTo>
                <a:lnTo>
                  <a:pt x="1276" y="856"/>
                </a:lnTo>
                <a:lnTo>
                  <a:pt x="1228" y="856"/>
                </a:lnTo>
                <a:lnTo>
                  <a:pt x="1182" y="856"/>
                </a:lnTo>
                <a:lnTo>
                  <a:pt x="1138" y="857"/>
                </a:lnTo>
                <a:lnTo>
                  <a:pt x="1099" y="857"/>
                </a:lnTo>
                <a:lnTo>
                  <a:pt x="1067" y="857"/>
                </a:lnTo>
                <a:lnTo>
                  <a:pt x="1039" y="857"/>
                </a:lnTo>
                <a:lnTo>
                  <a:pt x="1018" y="857"/>
                </a:lnTo>
                <a:lnTo>
                  <a:pt x="1005" y="857"/>
                </a:lnTo>
                <a:lnTo>
                  <a:pt x="1000" y="857"/>
                </a:lnTo>
                <a:lnTo>
                  <a:pt x="976" y="860"/>
                </a:lnTo>
                <a:lnTo>
                  <a:pt x="952" y="868"/>
                </a:lnTo>
                <a:lnTo>
                  <a:pt x="930" y="880"/>
                </a:lnTo>
                <a:lnTo>
                  <a:pt x="911" y="897"/>
                </a:lnTo>
                <a:lnTo>
                  <a:pt x="865" y="951"/>
                </a:lnTo>
                <a:lnTo>
                  <a:pt x="821" y="1000"/>
                </a:lnTo>
                <a:lnTo>
                  <a:pt x="781" y="1046"/>
                </a:lnTo>
                <a:lnTo>
                  <a:pt x="744" y="1088"/>
                </a:lnTo>
                <a:lnTo>
                  <a:pt x="716" y="1073"/>
                </a:lnTo>
                <a:lnTo>
                  <a:pt x="684" y="1055"/>
                </a:lnTo>
                <a:lnTo>
                  <a:pt x="650" y="1035"/>
                </a:lnTo>
                <a:lnTo>
                  <a:pt x="613" y="1015"/>
                </a:lnTo>
                <a:lnTo>
                  <a:pt x="577" y="994"/>
                </a:lnTo>
                <a:lnTo>
                  <a:pt x="540" y="972"/>
                </a:lnTo>
                <a:lnTo>
                  <a:pt x="503" y="952"/>
                </a:lnTo>
                <a:lnTo>
                  <a:pt x="470" y="932"/>
                </a:lnTo>
                <a:lnTo>
                  <a:pt x="437" y="914"/>
                </a:lnTo>
                <a:lnTo>
                  <a:pt x="409" y="899"/>
                </a:lnTo>
                <a:lnTo>
                  <a:pt x="385" y="885"/>
                </a:lnTo>
                <a:lnTo>
                  <a:pt x="421" y="871"/>
                </a:lnTo>
                <a:lnTo>
                  <a:pt x="455" y="856"/>
                </a:lnTo>
                <a:lnTo>
                  <a:pt x="486" y="844"/>
                </a:lnTo>
                <a:lnTo>
                  <a:pt x="515" y="832"/>
                </a:lnTo>
                <a:lnTo>
                  <a:pt x="542" y="821"/>
                </a:lnTo>
                <a:lnTo>
                  <a:pt x="566" y="810"/>
                </a:lnTo>
                <a:lnTo>
                  <a:pt x="587" y="799"/>
                </a:lnTo>
                <a:lnTo>
                  <a:pt x="604" y="787"/>
                </a:lnTo>
                <a:lnTo>
                  <a:pt x="618" y="773"/>
                </a:lnTo>
                <a:lnTo>
                  <a:pt x="628" y="757"/>
                </a:lnTo>
                <a:lnTo>
                  <a:pt x="634" y="738"/>
                </a:lnTo>
                <a:lnTo>
                  <a:pt x="639" y="715"/>
                </a:lnTo>
                <a:lnTo>
                  <a:pt x="638" y="694"/>
                </a:lnTo>
                <a:lnTo>
                  <a:pt x="634" y="677"/>
                </a:lnTo>
                <a:lnTo>
                  <a:pt x="629" y="664"/>
                </a:lnTo>
                <a:lnTo>
                  <a:pt x="616" y="642"/>
                </a:lnTo>
                <a:lnTo>
                  <a:pt x="598" y="624"/>
                </a:lnTo>
                <a:lnTo>
                  <a:pt x="575" y="610"/>
                </a:lnTo>
                <a:lnTo>
                  <a:pt x="547" y="599"/>
                </a:lnTo>
                <a:lnTo>
                  <a:pt x="520" y="595"/>
                </a:lnTo>
                <a:lnTo>
                  <a:pt x="208" y="595"/>
                </a:lnTo>
                <a:lnTo>
                  <a:pt x="205" y="596"/>
                </a:lnTo>
                <a:lnTo>
                  <a:pt x="205" y="23"/>
                </a:lnTo>
                <a:lnTo>
                  <a:pt x="206" y="14"/>
                </a:lnTo>
                <a:lnTo>
                  <a:pt x="211" y="7"/>
                </a:lnTo>
                <a:lnTo>
                  <a:pt x="217" y="4"/>
                </a:lnTo>
                <a:lnTo>
                  <a:pt x="223" y="1"/>
                </a:lnTo>
                <a:lnTo>
                  <a:pt x="228" y="0"/>
                </a:lnTo>
                <a:lnTo>
                  <a:pt x="230" y="0"/>
                </a:lnTo>
                <a:lnTo>
                  <a:pt x="40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2525431" y="3002901"/>
            <a:ext cx="606622" cy="102298"/>
          </a:xfrm>
          <a:custGeom>
            <a:avLst/>
            <a:gdLst/>
            <a:ahLst/>
            <a:cxnLst/>
            <a:rect l="l" t="t" r="r" b="b"/>
            <a:pathLst>
              <a:path w="2540" h="427" extrusionOk="0">
                <a:moveTo>
                  <a:pt x="111" y="265"/>
                </a:moveTo>
                <a:lnTo>
                  <a:pt x="608" y="309"/>
                </a:lnTo>
                <a:lnTo>
                  <a:pt x="548" y="341"/>
                </a:lnTo>
                <a:lnTo>
                  <a:pt x="493" y="373"/>
                </a:lnTo>
                <a:lnTo>
                  <a:pt x="441" y="400"/>
                </a:lnTo>
                <a:lnTo>
                  <a:pt x="394" y="427"/>
                </a:lnTo>
                <a:lnTo>
                  <a:pt x="0" y="392"/>
                </a:lnTo>
                <a:lnTo>
                  <a:pt x="33" y="353"/>
                </a:lnTo>
                <a:lnTo>
                  <a:pt x="71" y="310"/>
                </a:lnTo>
                <a:lnTo>
                  <a:pt x="111" y="265"/>
                </a:lnTo>
                <a:close/>
                <a:moveTo>
                  <a:pt x="1275" y="0"/>
                </a:moveTo>
                <a:lnTo>
                  <a:pt x="2343" y="0"/>
                </a:lnTo>
                <a:lnTo>
                  <a:pt x="2374" y="13"/>
                </a:lnTo>
                <a:lnTo>
                  <a:pt x="2404" y="28"/>
                </a:lnTo>
                <a:lnTo>
                  <a:pt x="2435" y="43"/>
                </a:lnTo>
                <a:lnTo>
                  <a:pt x="2461" y="58"/>
                </a:lnTo>
                <a:lnTo>
                  <a:pt x="2485" y="73"/>
                </a:lnTo>
                <a:lnTo>
                  <a:pt x="2506" y="86"/>
                </a:lnTo>
                <a:lnTo>
                  <a:pt x="2522" y="101"/>
                </a:lnTo>
                <a:lnTo>
                  <a:pt x="2534" y="114"/>
                </a:lnTo>
                <a:lnTo>
                  <a:pt x="2540" y="126"/>
                </a:lnTo>
                <a:lnTo>
                  <a:pt x="2540" y="137"/>
                </a:lnTo>
                <a:lnTo>
                  <a:pt x="2536" y="143"/>
                </a:lnTo>
                <a:lnTo>
                  <a:pt x="2528" y="150"/>
                </a:lnTo>
                <a:lnTo>
                  <a:pt x="2516" y="159"/>
                </a:lnTo>
                <a:lnTo>
                  <a:pt x="1124" y="159"/>
                </a:lnTo>
                <a:lnTo>
                  <a:pt x="1157" y="140"/>
                </a:lnTo>
                <a:lnTo>
                  <a:pt x="1184" y="124"/>
                </a:lnTo>
                <a:lnTo>
                  <a:pt x="1207" y="110"/>
                </a:lnTo>
                <a:lnTo>
                  <a:pt x="1226" y="97"/>
                </a:lnTo>
                <a:lnTo>
                  <a:pt x="1240" y="85"/>
                </a:lnTo>
                <a:lnTo>
                  <a:pt x="1252" y="74"/>
                </a:lnTo>
                <a:lnTo>
                  <a:pt x="1259" y="63"/>
                </a:lnTo>
                <a:lnTo>
                  <a:pt x="1265" y="52"/>
                </a:lnTo>
                <a:lnTo>
                  <a:pt x="1269" y="41"/>
                </a:lnTo>
                <a:lnTo>
                  <a:pt x="1270" y="27"/>
                </a:lnTo>
                <a:lnTo>
                  <a:pt x="1274" y="13"/>
                </a:lnTo>
                <a:lnTo>
                  <a:pt x="1275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3229040" y="3531323"/>
            <a:ext cx="639632" cy="505579"/>
          </a:xfrm>
          <a:custGeom>
            <a:avLst/>
            <a:gdLst/>
            <a:ahLst/>
            <a:cxnLst/>
            <a:rect l="l" t="t" r="r" b="b"/>
            <a:pathLst>
              <a:path w="2682" h="2118" extrusionOk="0">
                <a:moveTo>
                  <a:pt x="2485" y="1811"/>
                </a:moveTo>
                <a:lnTo>
                  <a:pt x="2663" y="1811"/>
                </a:lnTo>
                <a:lnTo>
                  <a:pt x="2672" y="1813"/>
                </a:lnTo>
                <a:lnTo>
                  <a:pt x="2679" y="1821"/>
                </a:lnTo>
                <a:lnTo>
                  <a:pt x="2682" y="1830"/>
                </a:lnTo>
                <a:lnTo>
                  <a:pt x="2682" y="1941"/>
                </a:lnTo>
                <a:lnTo>
                  <a:pt x="2679" y="1951"/>
                </a:lnTo>
                <a:lnTo>
                  <a:pt x="2672" y="1958"/>
                </a:lnTo>
                <a:lnTo>
                  <a:pt x="2663" y="1961"/>
                </a:lnTo>
                <a:lnTo>
                  <a:pt x="2485" y="1961"/>
                </a:lnTo>
                <a:lnTo>
                  <a:pt x="2491" y="1923"/>
                </a:lnTo>
                <a:lnTo>
                  <a:pt x="2493" y="1883"/>
                </a:lnTo>
                <a:lnTo>
                  <a:pt x="2491" y="1847"/>
                </a:lnTo>
                <a:lnTo>
                  <a:pt x="2485" y="1811"/>
                </a:lnTo>
                <a:close/>
                <a:moveTo>
                  <a:pt x="19" y="1800"/>
                </a:moveTo>
                <a:lnTo>
                  <a:pt x="250" y="1800"/>
                </a:lnTo>
                <a:lnTo>
                  <a:pt x="250" y="1950"/>
                </a:lnTo>
                <a:lnTo>
                  <a:pt x="19" y="1950"/>
                </a:lnTo>
                <a:lnTo>
                  <a:pt x="10" y="1948"/>
                </a:lnTo>
                <a:lnTo>
                  <a:pt x="3" y="1940"/>
                </a:lnTo>
                <a:lnTo>
                  <a:pt x="0" y="1931"/>
                </a:lnTo>
                <a:lnTo>
                  <a:pt x="0" y="1819"/>
                </a:lnTo>
                <a:lnTo>
                  <a:pt x="3" y="1810"/>
                </a:lnTo>
                <a:lnTo>
                  <a:pt x="10" y="1802"/>
                </a:lnTo>
                <a:lnTo>
                  <a:pt x="19" y="1800"/>
                </a:lnTo>
                <a:close/>
                <a:moveTo>
                  <a:pt x="2139" y="1777"/>
                </a:moveTo>
                <a:lnTo>
                  <a:pt x="2115" y="1779"/>
                </a:lnTo>
                <a:lnTo>
                  <a:pt x="2092" y="1788"/>
                </a:lnTo>
                <a:lnTo>
                  <a:pt x="2073" y="1800"/>
                </a:lnTo>
                <a:lnTo>
                  <a:pt x="2056" y="1817"/>
                </a:lnTo>
                <a:lnTo>
                  <a:pt x="2043" y="1836"/>
                </a:lnTo>
                <a:lnTo>
                  <a:pt x="2035" y="1859"/>
                </a:lnTo>
                <a:lnTo>
                  <a:pt x="2033" y="1883"/>
                </a:lnTo>
                <a:lnTo>
                  <a:pt x="2035" y="1909"/>
                </a:lnTo>
                <a:lnTo>
                  <a:pt x="2043" y="1931"/>
                </a:lnTo>
                <a:lnTo>
                  <a:pt x="2056" y="1951"/>
                </a:lnTo>
                <a:lnTo>
                  <a:pt x="2073" y="1967"/>
                </a:lnTo>
                <a:lnTo>
                  <a:pt x="2092" y="1980"/>
                </a:lnTo>
                <a:lnTo>
                  <a:pt x="2115" y="1987"/>
                </a:lnTo>
                <a:lnTo>
                  <a:pt x="2139" y="1991"/>
                </a:lnTo>
                <a:lnTo>
                  <a:pt x="2164" y="1987"/>
                </a:lnTo>
                <a:lnTo>
                  <a:pt x="2186" y="1980"/>
                </a:lnTo>
                <a:lnTo>
                  <a:pt x="2207" y="1967"/>
                </a:lnTo>
                <a:lnTo>
                  <a:pt x="2224" y="1951"/>
                </a:lnTo>
                <a:lnTo>
                  <a:pt x="2236" y="1931"/>
                </a:lnTo>
                <a:lnTo>
                  <a:pt x="2244" y="1909"/>
                </a:lnTo>
                <a:lnTo>
                  <a:pt x="2247" y="1883"/>
                </a:lnTo>
                <a:lnTo>
                  <a:pt x="2244" y="1859"/>
                </a:lnTo>
                <a:lnTo>
                  <a:pt x="2236" y="1836"/>
                </a:lnTo>
                <a:lnTo>
                  <a:pt x="2224" y="1817"/>
                </a:lnTo>
                <a:lnTo>
                  <a:pt x="2207" y="1800"/>
                </a:lnTo>
                <a:lnTo>
                  <a:pt x="2186" y="1788"/>
                </a:lnTo>
                <a:lnTo>
                  <a:pt x="2164" y="1779"/>
                </a:lnTo>
                <a:lnTo>
                  <a:pt x="2139" y="1777"/>
                </a:lnTo>
                <a:close/>
                <a:moveTo>
                  <a:pt x="828" y="1777"/>
                </a:moveTo>
                <a:lnTo>
                  <a:pt x="803" y="1779"/>
                </a:lnTo>
                <a:lnTo>
                  <a:pt x="781" y="1788"/>
                </a:lnTo>
                <a:lnTo>
                  <a:pt x="761" y="1800"/>
                </a:lnTo>
                <a:lnTo>
                  <a:pt x="745" y="1817"/>
                </a:lnTo>
                <a:lnTo>
                  <a:pt x="732" y="1836"/>
                </a:lnTo>
                <a:lnTo>
                  <a:pt x="723" y="1859"/>
                </a:lnTo>
                <a:lnTo>
                  <a:pt x="721" y="1883"/>
                </a:lnTo>
                <a:lnTo>
                  <a:pt x="723" y="1909"/>
                </a:lnTo>
                <a:lnTo>
                  <a:pt x="732" y="1931"/>
                </a:lnTo>
                <a:lnTo>
                  <a:pt x="745" y="1951"/>
                </a:lnTo>
                <a:lnTo>
                  <a:pt x="761" y="1967"/>
                </a:lnTo>
                <a:lnTo>
                  <a:pt x="781" y="1980"/>
                </a:lnTo>
                <a:lnTo>
                  <a:pt x="803" y="1987"/>
                </a:lnTo>
                <a:lnTo>
                  <a:pt x="828" y="1991"/>
                </a:lnTo>
                <a:lnTo>
                  <a:pt x="853" y="1987"/>
                </a:lnTo>
                <a:lnTo>
                  <a:pt x="876" y="1980"/>
                </a:lnTo>
                <a:lnTo>
                  <a:pt x="895" y="1967"/>
                </a:lnTo>
                <a:lnTo>
                  <a:pt x="912" y="1951"/>
                </a:lnTo>
                <a:lnTo>
                  <a:pt x="924" y="1931"/>
                </a:lnTo>
                <a:lnTo>
                  <a:pt x="932" y="1909"/>
                </a:lnTo>
                <a:lnTo>
                  <a:pt x="935" y="1883"/>
                </a:lnTo>
                <a:lnTo>
                  <a:pt x="932" y="1859"/>
                </a:lnTo>
                <a:lnTo>
                  <a:pt x="924" y="1836"/>
                </a:lnTo>
                <a:lnTo>
                  <a:pt x="912" y="1817"/>
                </a:lnTo>
                <a:lnTo>
                  <a:pt x="895" y="1800"/>
                </a:lnTo>
                <a:lnTo>
                  <a:pt x="876" y="1788"/>
                </a:lnTo>
                <a:lnTo>
                  <a:pt x="853" y="1779"/>
                </a:lnTo>
                <a:lnTo>
                  <a:pt x="828" y="1777"/>
                </a:lnTo>
                <a:close/>
                <a:moveTo>
                  <a:pt x="2139" y="1650"/>
                </a:moveTo>
                <a:lnTo>
                  <a:pt x="2181" y="1654"/>
                </a:lnTo>
                <a:lnTo>
                  <a:pt x="2221" y="1665"/>
                </a:lnTo>
                <a:lnTo>
                  <a:pt x="2257" y="1682"/>
                </a:lnTo>
                <a:lnTo>
                  <a:pt x="2290" y="1704"/>
                </a:lnTo>
                <a:lnTo>
                  <a:pt x="2318" y="1733"/>
                </a:lnTo>
                <a:lnTo>
                  <a:pt x="2341" y="1766"/>
                </a:lnTo>
                <a:lnTo>
                  <a:pt x="2359" y="1802"/>
                </a:lnTo>
                <a:lnTo>
                  <a:pt x="2370" y="1841"/>
                </a:lnTo>
                <a:lnTo>
                  <a:pt x="2374" y="1883"/>
                </a:lnTo>
                <a:lnTo>
                  <a:pt x="2370" y="1926"/>
                </a:lnTo>
                <a:lnTo>
                  <a:pt x="2359" y="1966"/>
                </a:lnTo>
                <a:lnTo>
                  <a:pt x="2341" y="2002"/>
                </a:lnTo>
                <a:lnTo>
                  <a:pt x="2318" y="2035"/>
                </a:lnTo>
                <a:lnTo>
                  <a:pt x="2290" y="2062"/>
                </a:lnTo>
                <a:lnTo>
                  <a:pt x="2257" y="2085"/>
                </a:lnTo>
                <a:lnTo>
                  <a:pt x="2221" y="2103"/>
                </a:lnTo>
                <a:lnTo>
                  <a:pt x="2181" y="2113"/>
                </a:lnTo>
                <a:lnTo>
                  <a:pt x="2139" y="2118"/>
                </a:lnTo>
                <a:lnTo>
                  <a:pt x="2098" y="2113"/>
                </a:lnTo>
                <a:lnTo>
                  <a:pt x="2058" y="2103"/>
                </a:lnTo>
                <a:lnTo>
                  <a:pt x="2022" y="2085"/>
                </a:lnTo>
                <a:lnTo>
                  <a:pt x="1989" y="2062"/>
                </a:lnTo>
                <a:lnTo>
                  <a:pt x="1961" y="2035"/>
                </a:lnTo>
                <a:lnTo>
                  <a:pt x="1938" y="2002"/>
                </a:lnTo>
                <a:lnTo>
                  <a:pt x="1920" y="1966"/>
                </a:lnTo>
                <a:lnTo>
                  <a:pt x="1909" y="1926"/>
                </a:lnTo>
                <a:lnTo>
                  <a:pt x="1906" y="1883"/>
                </a:lnTo>
                <a:lnTo>
                  <a:pt x="1909" y="1841"/>
                </a:lnTo>
                <a:lnTo>
                  <a:pt x="1920" y="1802"/>
                </a:lnTo>
                <a:lnTo>
                  <a:pt x="1938" y="1766"/>
                </a:lnTo>
                <a:lnTo>
                  <a:pt x="1961" y="1733"/>
                </a:lnTo>
                <a:lnTo>
                  <a:pt x="1989" y="1704"/>
                </a:lnTo>
                <a:lnTo>
                  <a:pt x="2022" y="1682"/>
                </a:lnTo>
                <a:lnTo>
                  <a:pt x="2058" y="1665"/>
                </a:lnTo>
                <a:lnTo>
                  <a:pt x="2098" y="1654"/>
                </a:lnTo>
                <a:lnTo>
                  <a:pt x="2139" y="1650"/>
                </a:lnTo>
                <a:close/>
                <a:moveTo>
                  <a:pt x="828" y="1650"/>
                </a:moveTo>
                <a:lnTo>
                  <a:pt x="869" y="1654"/>
                </a:lnTo>
                <a:lnTo>
                  <a:pt x="909" y="1665"/>
                </a:lnTo>
                <a:lnTo>
                  <a:pt x="946" y="1682"/>
                </a:lnTo>
                <a:lnTo>
                  <a:pt x="978" y="1704"/>
                </a:lnTo>
                <a:lnTo>
                  <a:pt x="1007" y="1733"/>
                </a:lnTo>
                <a:lnTo>
                  <a:pt x="1030" y="1766"/>
                </a:lnTo>
                <a:lnTo>
                  <a:pt x="1047" y="1802"/>
                </a:lnTo>
                <a:lnTo>
                  <a:pt x="1058" y="1841"/>
                </a:lnTo>
                <a:lnTo>
                  <a:pt x="1062" y="1883"/>
                </a:lnTo>
                <a:lnTo>
                  <a:pt x="1058" y="1926"/>
                </a:lnTo>
                <a:lnTo>
                  <a:pt x="1047" y="1966"/>
                </a:lnTo>
                <a:lnTo>
                  <a:pt x="1030" y="2002"/>
                </a:lnTo>
                <a:lnTo>
                  <a:pt x="1007" y="2035"/>
                </a:lnTo>
                <a:lnTo>
                  <a:pt x="978" y="2062"/>
                </a:lnTo>
                <a:lnTo>
                  <a:pt x="946" y="2085"/>
                </a:lnTo>
                <a:lnTo>
                  <a:pt x="909" y="2103"/>
                </a:lnTo>
                <a:lnTo>
                  <a:pt x="869" y="2113"/>
                </a:lnTo>
                <a:lnTo>
                  <a:pt x="828" y="2118"/>
                </a:lnTo>
                <a:lnTo>
                  <a:pt x="786" y="2113"/>
                </a:lnTo>
                <a:lnTo>
                  <a:pt x="746" y="2103"/>
                </a:lnTo>
                <a:lnTo>
                  <a:pt x="710" y="2085"/>
                </a:lnTo>
                <a:lnTo>
                  <a:pt x="677" y="2062"/>
                </a:lnTo>
                <a:lnTo>
                  <a:pt x="649" y="2035"/>
                </a:lnTo>
                <a:lnTo>
                  <a:pt x="626" y="2002"/>
                </a:lnTo>
                <a:lnTo>
                  <a:pt x="608" y="1966"/>
                </a:lnTo>
                <a:lnTo>
                  <a:pt x="597" y="1926"/>
                </a:lnTo>
                <a:lnTo>
                  <a:pt x="594" y="1883"/>
                </a:lnTo>
                <a:lnTo>
                  <a:pt x="597" y="1841"/>
                </a:lnTo>
                <a:lnTo>
                  <a:pt x="608" y="1802"/>
                </a:lnTo>
                <a:lnTo>
                  <a:pt x="626" y="1766"/>
                </a:lnTo>
                <a:lnTo>
                  <a:pt x="649" y="1733"/>
                </a:lnTo>
                <a:lnTo>
                  <a:pt x="677" y="1704"/>
                </a:lnTo>
                <a:lnTo>
                  <a:pt x="710" y="1682"/>
                </a:lnTo>
                <a:lnTo>
                  <a:pt x="746" y="1665"/>
                </a:lnTo>
                <a:lnTo>
                  <a:pt x="786" y="1654"/>
                </a:lnTo>
                <a:lnTo>
                  <a:pt x="828" y="1650"/>
                </a:lnTo>
                <a:close/>
                <a:moveTo>
                  <a:pt x="872" y="25"/>
                </a:moveTo>
                <a:lnTo>
                  <a:pt x="837" y="29"/>
                </a:lnTo>
                <a:lnTo>
                  <a:pt x="804" y="40"/>
                </a:lnTo>
                <a:lnTo>
                  <a:pt x="775" y="55"/>
                </a:lnTo>
                <a:lnTo>
                  <a:pt x="750" y="77"/>
                </a:lnTo>
                <a:lnTo>
                  <a:pt x="728" y="102"/>
                </a:lnTo>
                <a:lnTo>
                  <a:pt x="712" y="131"/>
                </a:lnTo>
                <a:lnTo>
                  <a:pt x="701" y="164"/>
                </a:lnTo>
                <a:lnTo>
                  <a:pt x="699" y="199"/>
                </a:lnTo>
                <a:lnTo>
                  <a:pt x="701" y="234"/>
                </a:lnTo>
                <a:lnTo>
                  <a:pt x="712" y="267"/>
                </a:lnTo>
                <a:lnTo>
                  <a:pt x="728" y="296"/>
                </a:lnTo>
                <a:lnTo>
                  <a:pt x="750" y="322"/>
                </a:lnTo>
                <a:lnTo>
                  <a:pt x="775" y="343"/>
                </a:lnTo>
                <a:lnTo>
                  <a:pt x="804" y="359"/>
                </a:lnTo>
                <a:lnTo>
                  <a:pt x="837" y="370"/>
                </a:lnTo>
                <a:lnTo>
                  <a:pt x="872" y="373"/>
                </a:lnTo>
                <a:lnTo>
                  <a:pt x="907" y="370"/>
                </a:lnTo>
                <a:lnTo>
                  <a:pt x="940" y="359"/>
                </a:lnTo>
                <a:lnTo>
                  <a:pt x="969" y="343"/>
                </a:lnTo>
                <a:lnTo>
                  <a:pt x="995" y="322"/>
                </a:lnTo>
                <a:lnTo>
                  <a:pt x="1016" y="296"/>
                </a:lnTo>
                <a:lnTo>
                  <a:pt x="1031" y="267"/>
                </a:lnTo>
                <a:lnTo>
                  <a:pt x="1042" y="234"/>
                </a:lnTo>
                <a:lnTo>
                  <a:pt x="1046" y="199"/>
                </a:lnTo>
                <a:lnTo>
                  <a:pt x="1042" y="164"/>
                </a:lnTo>
                <a:lnTo>
                  <a:pt x="1031" y="131"/>
                </a:lnTo>
                <a:lnTo>
                  <a:pt x="1016" y="102"/>
                </a:lnTo>
                <a:lnTo>
                  <a:pt x="995" y="77"/>
                </a:lnTo>
                <a:lnTo>
                  <a:pt x="969" y="55"/>
                </a:lnTo>
                <a:lnTo>
                  <a:pt x="940" y="40"/>
                </a:lnTo>
                <a:lnTo>
                  <a:pt x="907" y="29"/>
                </a:lnTo>
                <a:lnTo>
                  <a:pt x="872" y="25"/>
                </a:lnTo>
                <a:close/>
                <a:moveTo>
                  <a:pt x="597" y="0"/>
                </a:moveTo>
                <a:lnTo>
                  <a:pt x="1145" y="0"/>
                </a:lnTo>
                <a:lnTo>
                  <a:pt x="1145" y="399"/>
                </a:lnTo>
                <a:lnTo>
                  <a:pt x="597" y="399"/>
                </a:lnTo>
                <a:lnTo>
                  <a:pt x="597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3243360" y="3475147"/>
            <a:ext cx="612185" cy="522312"/>
          </a:xfrm>
          <a:custGeom>
            <a:avLst/>
            <a:gdLst/>
            <a:ahLst/>
            <a:cxnLst/>
            <a:rect l="l" t="t" r="r" b="b"/>
            <a:pathLst>
              <a:path w="2568" h="2185" extrusionOk="0">
                <a:moveTo>
                  <a:pt x="1344" y="1169"/>
                </a:moveTo>
                <a:lnTo>
                  <a:pt x="1344" y="1487"/>
                </a:lnTo>
                <a:lnTo>
                  <a:pt x="1992" y="1487"/>
                </a:lnTo>
                <a:lnTo>
                  <a:pt x="1734" y="1169"/>
                </a:lnTo>
                <a:lnTo>
                  <a:pt x="1344" y="1169"/>
                </a:lnTo>
                <a:close/>
                <a:moveTo>
                  <a:pt x="231" y="1169"/>
                </a:moveTo>
                <a:lnTo>
                  <a:pt x="226" y="1173"/>
                </a:lnTo>
                <a:lnTo>
                  <a:pt x="174" y="1285"/>
                </a:lnTo>
                <a:lnTo>
                  <a:pt x="167" y="1301"/>
                </a:lnTo>
                <a:lnTo>
                  <a:pt x="164" y="1317"/>
                </a:lnTo>
                <a:lnTo>
                  <a:pt x="161" y="1330"/>
                </a:lnTo>
                <a:lnTo>
                  <a:pt x="161" y="1340"/>
                </a:lnTo>
                <a:lnTo>
                  <a:pt x="161" y="1343"/>
                </a:lnTo>
                <a:lnTo>
                  <a:pt x="158" y="1487"/>
                </a:lnTo>
                <a:lnTo>
                  <a:pt x="1161" y="1487"/>
                </a:lnTo>
                <a:lnTo>
                  <a:pt x="1161" y="1169"/>
                </a:lnTo>
                <a:lnTo>
                  <a:pt x="231" y="1169"/>
                </a:lnTo>
                <a:close/>
                <a:moveTo>
                  <a:pt x="166" y="1052"/>
                </a:moveTo>
                <a:lnTo>
                  <a:pt x="1704" y="1052"/>
                </a:lnTo>
                <a:lnTo>
                  <a:pt x="1706" y="1052"/>
                </a:lnTo>
                <a:lnTo>
                  <a:pt x="1716" y="1053"/>
                </a:lnTo>
                <a:lnTo>
                  <a:pt x="1728" y="1054"/>
                </a:lnTo>
                <a:lnTo>
                  <a:pt x="1745" y="1059"/>
                </a:lnTo>
                <a:lnTo>
                  <a:pt x="1763" y="1067"/>
                </a:lnTo>
                <a:lnTo>
                  <a:pt x="1781" y="1076"/>
                </a:lnTo>
                <a:lnTo>
                  <a:pt x="1801" y="1091"/>
                </a:lnTo>
                <a:lnTo>
                  <a:pt x="1819" y="1110"/>
                </a:lnTo>
                <a:lnTo>
                  <a:pt x="2192" y="1507"/>
                </a:lnTo>
                <a:lnTo>
                  <a:pt x="2194" y="1510"/>
                </a:lnTo>
                <a:lnTo>
                  <a:pt x="2198" y="1515"/>
                </a:lnTo>
                <a:lnTo>
                  <a:pt x="2206" y="1522"/>
                </a:lnTo>
                <a:lnTo>
                  <a:pt x="2213" y="1531"/>
                </a:lnTo>
                <a:lnTo>
                  <a:pt x="2220" y="1538"/>
                </a:lnTo>
                <a:lnTo>
                  <a:pt x="2226" y="1545"/>
                </a:lnTo>
                <a:lnTo>
                  <a:pt x="2231" y="1550"/>
                </a:lnTo>
                <a:lnTo>
                  <a:pt x="2232" y="1553"/>
                </a:lnTo>
                <a:lnTo>
                  <a:pt x="2495" y="1649"/>
                </a:lnTo>
                <a:lnTo>
                  <a:pt x="2518" y="1681"/>
                </a:lnTo>
                <a:lnTo>
                  <a:pt x="2536" y="1713"/>
                </a:lnTo>
                <a:lnTo>
                  <a:pt x="2549" y="1745"/>
                </a:lnTo>
                <a:lnTo>
                  <a:pt x="2558" y="1776"/>
                </a:lnTo>
                <a:lnTo>
                  <a:pt x="2564" y="1805"/>
                </a:lnTo>
                <a:lnTo>
                  <a:pt x="2567" y="1831"/>
                </a:lnTo>
                <a:lnTo>
                  <a:pt x="2568" y="1852"/>
                </a:lnTo>
                <a:lnTo>
                  <a:pt x="2568" y="1869"/>
                </a:lnTo>
                <a:lnTo>
                  <a:pt x="2567" y="1880"/>
                </a:lnTo>
                <a:lnTo>
                  <a:pt x="2567" y="1884"/>
                </a:lnTo>
                <a:lnTo>
                  <a:pt x="2567" y="1926"/>
                </a:lnTo>
                <a:lnTo>
                  <a:pt x="2376" y="1926"/>
                </a:lnTo>
                <a:lnTo>
                  <a:pt x="2351" y="1891"/>
                </a:lnTo>
                <a:lnTo>
                  <a:pt x="2321" y="1860"/>
                </a:lnTo>
                <a:lnTo>
                  <a:pt x="2288" y="1833"/>
                </a:lnTo>
                <a:lnTo>
                  <a:pt x="2252" y="1809"/>
                </a:lnTo>
                <a:lnTo>
                  <a:pt x="2212" y="1791"/>
                </a:lnTo>
                <a:lnTo>
                  <a:pt x="2171" y="1776"/>
                </a:lnTo>
                <a:lnTo>
                  <a:pt x="2126" y="1768"/>
                </a:lnTo>
                <a:lnTo>
                  <a:pt x="2080" y="1765"/>
                </a:lnTo>
                <a:lnTo>
                  <a:pt x="2028" y="1769"/>
                </a:lnTo>
                <a:lnTo>
                  <a:pt x="1978" y="1780"/>
                </a:lnTo>
                <a:lnTo>
                  <a:pt x="1931" y="1798"/>
                </a:lnTo>
                <a:lnTo>
                  <a:pt x="1888" y="1822"/>
                </a:lnTo>
                <a:lnTo>
                  <a:pt x="1849" y="1852"/>
                </a:lnTo>
                <a:lnTo>
                  <a:pt x="1814" y="1887"/>
                </a:lnTo>
                <a:lnTo>
                  <a:pt x="1784" y="1926"/>
                </a:lnTo>
                <a:lnTo>
                  <a:pt x="1760" y="1970"/>
                </a:lnTo>
                <a:lnTo>
                  <a:pt x="1743" y="2017"/>
                </a:lnTo>
                <a:lnTo>
                  <a:pt x="1731" y="2066"/>
                </a:lnTo>
                <a:lnTo>
                  <a:pt x="1727" y="2118"/>
                </a:lnTo>
                <a:lnTo>
                  <a:pt x="1729" y="2152"/>
                </a:lnTo>
                <a:lnTo>
                  <a:pt x="1733" y="2185"/>
                </a:lnTo>
                <a:lnTo>
                  <a:pt x="1116" y="2185"/>
                </a:lnTo>
                <a:lnTo>
                  <a:pt x="1121" y="2152"/>
                </a:lnTo>
                <a:lnTo>
                  <a:pt x="1122" y="2118"/>
                </a:lnTo>
                <a:lnTo>
                  <a:pt x="1119" y="2066"/>
                </a:lnTo>
                <a:lnTo>
                  <a:pt x="1108" y="2017"/>
                </a:lnTo>
                <a:lnTo>
                  <a:pt x="1090" y="1970"/>
                </a:lnTo>
                <a:lnTo>
                  <a:pt x="1066" y="1926"/>
                </a:lnTo>
                <a:lnTo>
                  <a:pt x="1035" y="1887"/>
                </a:lnTo>
                <a:lnTo>
                  <a:pt x="1000" y="1852"/>
                </a:lnTo>
                <a:lnTo>
                  <a:pt x="962" y="1822"/>
                </a:lnTo>
                <a:lnTo>
                  <a:pt x="918" y="1798"/>
                </a:lnTo>
                <a:lnTo>
                  <a:pt x="871" y="1780"/>
                </a:lnTo>
                <a:lnTo>
                  <a:pt x="821" y="1769"/>
                </a:lnTo>
                <a:lnTo>
                  <a:pt x="769" y="1765"/>
                </a:lnTo>
                <a:lnTo>
                  <a:pt x="716" y="1769"/>
                </a:lnTo>
                <a:lnTo>
                  <a:pt x="667" y="1780"/>
                </a:lnTo>
                <a:lnTo>
                  <a:pt x="619" y="1798"/>
                </a:lnTo>
                <a:lnTo>
                  <a:pt x="577" y="1822"/>
                </a:lnTo>
                <a:lnTo>
                  <a:pt x="537" y="1852"/>
                </a:lnTo>
                <a:lnTo>
                  <a:pt x="502" y="1887"/>
                </a:lnTo>
                <a:lnTo>
                  <a:pt x="472" y="1926"/>
                </a:lnTo>
                <a:lnTo>
                  <a:pt x="449" y="1970"/>
                </a:lnTo>
                <a:lnTo>
                  <a:pt x="431" y="2017"/>
                </a:lnTo>
                <a:lnTo>
                  <a:pt x="419" y="2066"/>
                </a:lnTo>
                <a:lnTo>
                  <a:pt x="415" y="2118"/>
                </a:lnTo>
                <a:lnTo>
                  <a:pt x="418" y="2152"/>
                </a:lnTo>
                <a:lnTo>
                  <a:pt x="422" y="2185"/>
                </a:lnTo>
                <a:lnTo>
                  <a:pt x="311" y="2185"/>
                </a:lnTo>
                <a:lnTo>
                  <a:pt x="311" y="2035"/>
                </a:lnTo>
                <a:lnTo>
                  <a:pt x="309" y="2007"/>
                </a:lnTo>
                <a:lnTo>
                  <a:pt x="299" y="1982"/>
                </a:lnTo>
                <a:lnTo>
                  <a:pt x="285" y="1960"/>
                </a:lnTo>
                <a:lnTo>
                  <a:pt x="266" y="1942"/>
                </a:lnTo>
                <a:lnTo>
                  <a:pt x="245" y="1927"/>
                </a:lnTo>
                <a:lnTo>
                  <a:pt x="219" y="1918"/>
                </a:lnTo>
                <a:lnTo>
                  <a:pt x="191" y="1915"/>
                </a:lnTo>
                <a:lnTo>
                  <a:pt x="0" y="1915"/>
                </a:lnTo>
                <a:lnTo>
                  <a:pt x="16" y="1343"/>
                </a:lnTo>
                <a:lnTo>
                  <a:pt x="16" y="1340"/>
                </a:lnTo>
                <a:lnTo>
                  <a:pt x="16" y="1330"/>
                </a:lnTo>
                <a:lnTo>
                  <a:pt x="17" y="1317"/>
                </a:lnTo>
                <a:lnTo>
                  <a:pt x="22" y="1301"/>
                </a:lnTo>
                <a:lnTo>
                  <a:pt x="28" y="1285"/>
                </a:lnTo>
                <a:lnTo>
                  <a:pt x="118" y="1094"/>
                </a:lnTo>
                <a:lnTo>
                  <a:pt x="126" y="1076"/>
                </a:lnTo>
                <a:lnTo>
                  <a:pt x="138" y="1063"/>
                </a:lnTo>
                <a:lnTo>
                  <a:pt x="150" y="1054"/>
                </a:lnTo>
                <a:lnTo>
                  <a:pt x="166" y="1052"/>
                </a:lnTo>
                <a:close/>
                <a:moveTo>
                  <a:pt x="751" y="742"/>
                </a:moveTo>
                <a:lnTo>
                  <a:pt x="873" y="742"/>
                </a:lnTo>
                <a:lnTo>
                  <a:pt x="873" y="932"/>
                </a:lnTo>
                <a:lnTo>
                  <a:pt x="751" y="932"/>
                </a:lnTo>
                <a:lnTo>
                  <a:pt x="751" y="742"/>
                </a:lnTo>
                <a:close/>
                <a:moveTo>
                  <a:pt x="813" y="340"/>
                </a:moveTo>
                <a:lnTo>
                  <a:pt x="838" y="343"/>
                </a:lnTo>
                <a:lnTo>
                  <a:pt x="860" y="353"/>
                </a:lnTo>
                <a:lnTo>
                  <a:pt x="879" y="368"/>
                </a:lnTo>
                <a:lnTo>
                  <a:pt x="894" y="387"/>
                </a:lnTo>
                <a:lnTo>
                  <a:pt x="904" y="409"/>
                </a:lnTo>
                <a:lnTo>
                  <a:pt x="907" y="434"/>
                </a:lnTo>
                <a:lnTo>
                  <a:pt x="904" y="460"/>
                </a:lnTo>
                <a:lnTo>
                  <a:pt x="894" y="481"/>
                </a:lnTo>
                <a:lnTo>
                  <a:pt x="879" y="501"/>
                </a:lnTo>
                <a:lnTo>
                  <a:pt x="860" y="515"/>
                </a:lnTo>
                <a:lnTo>
                  <a:pt x="838" y="525"/>
                </a:lnTo>
                <a:lnTo>
                  <a:pt x="813" y="528"/>
                </a:lnTo>
                <a:lnTo>
                  <a:pt x="789" y="525"/>
                </a:lnTo>
                <a:lnTo>
                  <a:pt x="766" y="515"/>
                </a:lnTo>
                <a:lnTo>
                  <a:pt x="746" y="501"/>
                </a:lnTo>
                <a:lnTo>
                  <a:pt x="732" y="481"/>
                </a:lnTo>
                <a:lnTo>
                  <a:pt x="722" y="460"/>
                </a:lnTo>
                <a:lnTo>
                  <a:pt x="720" y="434"/>
                </a:lnTo>
                <a:lnTo>
                  <a:pt x="722" y="409"/>
                </a:lnTo>
                <a:lnTo>
                  <a:pt x="732" y="387"/>
                </a:lnTo>
                <a:lnTo>
                  <a:pt x="746" y="368"/>
                </a:lnTo>
                <a:lnTo>
                  <a:pt x="766" y="353"/>
                </a:lnTo>
                <a:lnTo>
                  <a:pt x="789" y="343"/>
                </a:lnTo>
                <a:lnTo>
                  <a:pt x="813" y="340"/>
                </a:lnTo>
                <a:close/>
                <a:moveTo>
                  <a:pt x="751" y="0"/>
                </a:moveTo>
                <a:lnTo>
                  <a:pt x="873" y="0"/>
                </a:lnTo>
                <a:lnTo>
                  <a:pt x="873" y="126"/>
                </a:lnTo>
                <a:lnTo>
                  <a:pt x="751" y="126"/>
                </a:lnTo>
                <a:lnTo>
                  <a:pt x="7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3910472" y="2759104"/>
            <a:ext cx="500019" cy="516179"/>
          </a:xfrm>
          <a:custGeom>
            <a:avLst/>
            <a:gdLst/>
            <a:ahLst/>
            <a:cxnLst/>
            <a:rect l="l" t="t" r="r" b="b"/>
            <a:pathLst>
              <a:path w="2096" h="2165" extrusionOk="0">
                <a:moveTo>
                  <a:pt x="1689" y="1306"/>
                </a:moveTo>
                <a:lnTo>
                  <a:pt x="1700" y="1313"/>
                </a:lnTo>
                <a:lnTo>
                  <a:pt x="2073" y="1536"/>
                </a:lnTo>
                <a:lnTo>
                  <a:pt x="2086" y="1546"/>
                </a:lnTo>
                <a:lnTo>
                  <a:pt x="2093" y="1557"/>
                </a:lnTo>
                <a:lnTo>
                  <a:pt x="2096" y="1569"/>
                </a:lnTo>
                <a:lnTo>
                  <a:pt x="2093" y="1581"/>
                </a:lnTo>
                <a:lnTo>
                  <a:pt x="2086" y="1594"/>
                </a:lnTo>
                <a:lnTo>
                  <a:pt x="2073" y="1603"/>
                </a:lnTo>
                <a:lnTo>
                  <a:pt x="2052" y="1615"/>
                </a:lnTo>
                <a:lnTo>
                  <a:pt x="2050" y="1617"/>
                </a:lnTo>
                <a:lnTo>
                  <a:pt x="2049" y="1617"/>
                </a:lnTo>
                <a:lnTo>
                  <a:pt x="2033" y="1626"/>
                </a:lnTo>
                <a:lnTo>
                  <a:pt x="2018" y="1636"/>
                </a:lnTo>
                <a:lnTo>
                  <a:pt x="1785" y="1776"/>
                </a:lnTo>
                <a:lnTo>
                  <a:pt x="1784" y="1756"/>
                </a:lnTo>
                <a:lnTo>
                  <a:pt x="1781" y="1734"/>
                </a:lnTo>
                <a:lnTo>
                  <a:pt x="1777" y="1711"/>
                </a:lnTo>
                <a:lnTo>
                  <a:pt x="1768" y="1689"/>
                </a:lnTo>
                <a:lnTo>
                  <a:pt x="1757" y="1667"/>
                </a:lnTo>
                <a:lnTo>
                  <a:pt x="1743" y="1648"/>
                </a:lnTo>
                <a:lnTo>
                  <a:pt x="1723" y="1631"/>
                </a:lnTo>
                <a:lnTo>
                  <a:pt x="1699" y="1617"/>
                </a:lnTo>
                <a:lnTo>
                  <a:pt x="1671" y="1607"/>
                </a:lnTo>
                <a:lnTo>
                  <a:pt x="1642" y="1604"/>
                </a:lnTo>
                <a:lnTo>
                  <a:pt x="1610" y="1608"/>
                </a:lnTo>
                <a:lnTo>
                  <a:pt x="1579" y="1619"/>
                </a:lnTo>
                <a:lnTo>
                  <a:pt x="1549" y="1638"/>
                </a:lnTo>
                <a:lnTo>
                  <a:pt x="1085" y="1935"/>
                </a:lnTo>
                <a:lnTo>
                  <a:pt x="1075" y="1942"/>
                </a:lnTo>
                <a:lnTo>
                  <a:pt x="1063" y="1954"/>
                </a:lnTo>
                <a:lnTo>
                  <a:pt x="1050" y="1968"/>
                </a:lnTo>
                <a:lnTo>
                  <a:pt x="1035" y="1984"/>
                </a:lnTo>
                <a:lnTo>
                  <a:pt x="1021" y="2002"/>
                </a:lnTo>
                <a:lnTo>
                  <a:pt x="1009" y="2019"/>
                </a:lnTo>
                <a:lnTo>
                  <a:pt x="997" y="2036"/>
                </a:lnTo>
                <a:lnTo>
                  <a:pt x="982" y="2062"/>
                </a:lnTo>
                <a:lnTo>
                  <a:pt x="971" y="2091"/>
                </a:lnTo>
                <a:lnTo>
                  <a:pt x="964" y="2122"/>
                </a:lnTo>
                <a:lnTo>
                  <a:pt x="960" y="2156"/>
                </a:lnTo>
                <a:lnTo>
                  <a:pt x="960" y="2158"/>
                </a:lnTo>
                <a:lnTo>
                  <a:pt x="960" y="2161"/>
                </a:lnTo>
                <a:lnTo>
                  <a:pt x="960" y="2163"/>
                </a:lnTo>
                <a:lnTo>
                  <a:pt x="960" y="2164"/>
                </a:lnTo>
                <a:lnTo>
                  <a:pt x="960" y="2165"/>
                </a:lnTo>
                <a:lnTo>
                  <a:pt x="23" y="1603"/>
                </a:lnTo>
                <a:lnTo>
                  <a:pt x="11" y="1592"/>
                </a:lnTo>
                <a:lnTo>
                  <a:pt x="3" y="1581"/>
                </a:lnTo>
                <a:lnTo>
                  <a:pt x="0" y="1569"/>
                </a:lnTo>
                <a:lnTo>
                  <a:pt x="3" y="1557"/>
                </a:lnTo>
                <a:lnTo>
                  <a:pt x="11" y="1545"/>
                </a:lnTo>
                <a:lnTo>
                  <a:pt x="23" y="1536"/>
                </a:lnTo>
                <a:lnTo>
                  <a:pt x="306" y="1366"/>
                </a:lnTo>
                <a:lnTo>
                  <a:pt x="317" y="1359"/>
                </a:lnTo>
                <a:lnTo>
                  <a:pt x="317" y="1492"/>
                </a:lnTo>
                <a:lnTo>
                  <a:pt x="320" y="1519"/>
                </a:lnTo>
                <a:lnTo>
                  <a:pt x="327" y="1544"/>
                </a:lnTo>
                <a:lnTo>
                  <a:pt x="340" y="1567"/>
                </a:lnTo>
                <a:lnTo>
                  <a:pt x="357" y="1586"/>
                </a:lnTo>
                <a:lnTo>
                  <a:pt x="379" y="1603"/>
                </a:lnTo>
                <a:lnTo>
                  <a:pt x="598" y="1735"/>
                </a:lnTo>
                <a:lnTo>
                  <a:pt x="618" y="1745"/>
                </a:lnTo>
                <a:lnTo>
                  <a:pt x="641" y="1751"/>
                </a:lnTo>
                <a:lnTo>
                  <a:pt x="664" y="1754"/>
                </a:lnTo>
                <a:lnTo>
                  <a:pt x="669" y="1754"/>
                </a:lnTo>
                <a:lnTo>
                  <a:pt x="674" y="1754"/>
                </a:lnTo>
                <a:lnTo>
                  <a:pt x="697" y="1751"/>
                </a:lnTo>
                <a:lnTo>
                  <a:pt x="719" y="1745"/>
                </a:lnTo>
                <a:lnTo>
                  <a:pt x="738" y="1735"/>
                </a:lnTo>
                <a:lnTo>
                  <a:pt x="959" y="1603"/>
                </a:lnTo>
                <a:lnTo>
                  <a:pt x="976" y="1590"/>
                </a:lnTo>
                <a:lnTo>
                  <a:pt x="989" y="1575"/>
                </a:lnTo>
                <a:lnTo>
                  <a:pt x="1116" y="1652"/>
                </a:lnTo>
                <a:lnTo>
                  <a:pt x="1138" y="1661"/>
                </a:lnTo>
                <a:lnTo>
                  <a:pt x="1159" y="1667"/>
                </a:lnTo>
                <a:lnTo>
                  <a:pt x="1177" y="1671"/>
                </a:lnTo>
                <a:lnTo>
                  <a:pt x="1194" y="1672"/>
                </a:lnTo>
                <a:lnTo>
                  <a:pt x="1215" y="1670"/>
                </a:lnTo>
                <a:lnTo>
                  <a:pt x="1241" y="1664"/>
                </a:lnTo>
                <a:lnTo>
                  <a:pt x="1269" y="1652"/>
                </a:lnTo>
                <a:lnTo>
                  <a:pt x="1624" y="1438"/>
                </a:lnTo>
                <a:lnTo>
                  <a:pt x="1647" y="1421"/>
                </a:lnTo>
                <a:lnTo>
                  <a:pt x="1666" y="1400"/>
                </a:lnTo>
                <a:lnTo>
                  <a:pt x="1680" y="1376"/>
                </a:lnTo>
                <a:lnTo>
                  <a:pt x="1687" y="1351"/>
                </a:lnTo>
                <a:lnTo>
                  <a:pt x="1689" y="1323"/>
                </a:lnTo>
                <a:lnTo>
                  <a:pt x="1689" y="1306"/>
                </a:lnTo>
                <a:close/>
                <a:moveTo>
                  <a:pt x="665" y="725"/>
                </a:moveTo>
                <a:lnTo>
                  <a:pt x="673" y="725"/>
                </a:lnTo>
                <a:lnTo>
                  <a:pt x="679" y="727"/>
                </a:lnTo>
                <a:lnTo>
                  <a:pt x="906" y="865"/>
                </a:lnTo>
                <a:lnTo>
                  <a:pt x="908" y="866"/>
                </a:lnTo>
                <a:lnTo>
                  <a:pt x="910" y="867"/>
                </a:lnTo>
                <a:lnTo>
                  <a:pt x="911" y="869"/>
                </a:lnTo>
                <a:lnTo>
                  <a:pt x="912" y="871"/>
                </a:lnTo>
                <a:lnTo>
                  <a:pt x="912" y="872"/>
                </a:lnTo>
                <a:lnTo>
                  <a:pt x="912" y="877"/>
                </a:lnTo>
                <a:lnTo>
                  <a:pt x="912" y="889"/>
                </a:lnTo>
                <a:lnTo>
                  <a:pt x="912" y="910"/>
                </a:lnTo>
                <a:lnTo>
                  <a:pt x="912" y="937"/>
                </a:lnTo>
                <a:lnTo>
                  <a:pt x="912" y="971"/>
                </a:lnTo>
                <a:lnTo>
                  <a:pt x="912" y="1008"/>
                </a:lnTo>
                <a:lnTo>
                  <a:pt x="912" y="1051"/>
                </a:lnTo>
                <a:lnTo>
                  <a:pt x="912" y="1095"/>
                </a:lnTo>
                <a:lnTo>
                  <a:pt x="912" y="1141"/>
                </a:lnTo>
                <a:lnTo>
                  <a:pt x="912" y="1189"/>
                </a:lnTo>
                <a:lnTo>
                  <a:pt x="912" y="1236"/>
                </a:lnTo>
                <a:lnTo>
                  <a:pt x="912" y="1283"/>
                </a:lnTo>
                <a:lnTo>
                  <a:pt x="912" y="1328"/>
                </a:lnTo>
                <a:lnTo>
                  <a:pt x="912" y="1369"/>
                </a:lnTo>
                <a:lnTo>
                  <a:pt x="912" y="1406"/>
                </a:lnTo>
                <a:lnTo>
                  <a:pt x="912" y="1440"/>
                </a:lnTo>
                <a:lnTo>
                  <a:pt x="912" y="1468"/>
                </a:lnTo>
                <a:lnTo>
                  <a:pt x="912" y="1488"/>
                </a:lnTo>
                <a:lnTo>
                  <a:pt x="912" y="1502"/>
                </a:lnTo>
                <a:lnTo>
                  <a:pt x="912" y="1505"/>
                </a:lnTo>
                <a:lnTo>
                  <a:pt x="911" y="1509"/>
                </a:lnTo>
                <a:lnTo>
                  <a:pt x="910" y="1511"/>
                </a:lnTo>
                <a:lnTo>
                  <a:pt x="906" y="1514"/>
                </a:lnTo>
                <a:lnTo>
                  <a:pt x="679" y="1652"/>
                </a:lnTo>
                <a:lnTo>
                  <a:pt x="673" y="1653"/>
                </a:lnTo>
                <a:lnTo>
                  <a:pt x="665" y="1653"/>
                </a:lnTo>
                <a:lnTo>
                  <a:pt x="659" y="1652"/>
                </a:lnTo>
                <a:lnTo>
                  <a:pt x="431" y="1514"/>
                </a:lnTo>
                <a:lnTo>
                  <a:pt x="427" y="1511"/>
                </a:lnTo>
                <a:lnTo>
                  <a:pt x="426" y="1509"/>
                </a:lnTo>
                <a:lnTo>
                  <a:pt x="426" y="1505"/>
                </a:lnTo>
                <a:lnTo>
                  <a:pt x="426" y="873"/>
                </a:lnTo>
                <a:lnTo>
                  <a:pt x="426" y="872"/>
                </a:lnTo>
                <a:lnTo>
                  <a:pt x="426" y="871"/>
                </a:lnTo>
                <a:lnTo>
                  <a:pt x="427" y="868"/>
                </a:lnTo>
                <a:lnTo>
                  <a:pt x="428" y="866"/>
                </a:lnTo>
                <a:lnTo>
                  <a:pt x="431" y="865"/>
                </a:lnTo>
                <a:lnTo>
                  <a:pt x="658" y="727"/>
                </a:lnTo>
                <a:lnTo>
                  <a:pt x="665" y="725"/>
                </a:lnTo>
                <a:close/>
                <a:moveTo>
                  <a:pt x="1200" y="0"/>
                </a:moveTo>
                <a:lnTo>
                  <a:pt x="1209" y="2"/>
                </a:lnTo>
                <a:lnTo>
                  <a:pt x="1572" y="221"/>
                </a:lnTo>
                <a:lnTo>
                  <a:pt x="1577" y="226"/>
                </a:lnTo>
                <a:lnTo>
                  <a:pt x="1579" y="233"/>
                </a:lnTo>
                <a:lnTo>
                  <a:pt x="1581" y="241"/>
                </a:lnTo>
                <a:lnTo>
                  <a:pt x="1581" y="243"/>
                </a:lnTo>
                <a:lnTo>
                  <a:pt x="1581" y="1337"/>
                </a:lnTo>
                <a:lnTo>
                  <a:pt x="1581" y="1341"/>
                </a:lnTo>
                <a:lnTo>
                  <a:pt x="1579" y="1343"/>
                </a:lnTo>
                <a:lnTo>
                  <a:pt x="1577" y="1347"/>
                </a:lnTo>
                <a:lnTo>
                  <a:pt x="1572" y="1351"/>
                </a:lnTo>
                <a:lnTo>
                  <a:pt x="1209" y="1568"/>
                </a:lnTo>
                <a:lnTo>
                  <a:pt x="1200" y="1572"/>
                </a:lnTo>
                <a:lnTo>
                  <a:pt x="1188" y="1572"/>
                </a:lnTo>
                <a:lnTo>
                  <a:pt x="1178" y="1568"/>
                </a:lnTo>
                <a:lnTo>
                  <a:pt x="1020" y="1486"/>
                </a:lnTo>
                <a:lnTo>
                  <a:pt x="1020" y="1481"/>
                </a:lnTo>
                <a:lnTo>
                  <a:pt x="1020" y="1469"/>
                </a:lnTo>
                <a:lnTo>
                  <a:pt x="1020" y="1448"/>
                </a:lnTo>
                <a:lnTo>
                  <a:pt x="1020" y="1422"/>
                </a:lnTo>
                <a:lnTo>
                  <a:pt x="1020" y="1390"/>
                </a:lnTo>
                <a:lnTo>
                  <a:pt x="1020" y="1353"/>
                </a:lnTo>
                <a:lnTo>
                  <a:pt x="1020" y="1313"/>
                </a:lnTo>
                <a:lnTo>
                  <a:pt x="1020" y="1271"/>
                </a:lnTo>
                <a:lnTo>
                  <a:pt x="1020" y="1225"/>
                </a:lnTo>
                <a:lnTo>
                  <a:pt x="1020" y="1180"/>
                </a:lnTo>
                <a:lnTo>
                  <a:pt x="1020" y="1134"/>
                </a:lnTo>
                <a:lnTo>
                  <a:pt x="1020" y="1088"/>
                </a:lnTo>
                <a:lnTo>
                  <a:pt x="1020" y="1045"/>
                </a:lnTo>
                <a:lnTo>
                  <a:pt x="1020" y="1005"/>
                </a:lnTo>
                <a:lnTo>
                  <a:pt x="1020" y="967"/>
                </a:lnTo>
                <a:lnTo>
                  <a:pt x="1020" y="935"/>
                </a:lnTo>
                <a:lnTo>
                  <a:pt x="1020" y="908"/>
                </a:lnTo>
                <a:lnTo>
                  <a:pt x="1020" y="887"/>
                </a:lnTo>
                <a:lnTo>
                  <a:pt x="1018" y="874"/>
                </a:lnTo>
                <a:lnTo>
                  <a:pt x="1018" y="868"/>
                </a:lnTo>
                <a:lnTo>
                  <a:pt x="1016" y="854"/>
                </a:lnTo>
                <a:lnTo>
                  <a:pt x="1011" y="839"/>
                </a:lnTo>
                <a:lnTo>
                  <a:pt x="1006" y="828"/>
                </a:lnTo>
                <a:lnTo>
                  <a:pt x="999" y="816"/>
                </a:lnTo>
                <a:lnTo>
                  <a:pt x="989" y="802"/>
                </a:lnTo>
                <a:lnTo>
                  <a:pt x="976" y="788"/>
                </a:lnTo>
                <a:lnTo>
                  <a:pt x="958" y="775"/>
                </a:lnTo>
                <a:lnTo>
                  <a:pt x="806" y="684"/>
                </a:lnTo>
                <a:lnTo>
                  <a:pt x="806" y="237"/>
                </a:lnTo>
                <a:lnTo>
                  <a:pt x="806" y="236"/>
                </a:lnTo>
                <a:lnTo>
                  <a:pt x="807" y="233"/>
                </a:lnTo>
                <a:lnTo>
                  <a:pt x="807" y="231"/>
                </a:lnTo>
                <a:lnTo>
                  <a:pt x="808" y="227"/>
                </a:lnTo>
                <a:lnTo>
                  <a:pt x="810" y="224"/>
                </a:lnTo>
                <a:lnTo>
                  <a:pt x="814" y="221"/>
                </a:lnTo>
                <a:lnTo>
                  <a:pt x="1178" y="2"/>
                </a:lnTo>
                <a:lnTo>
                  <a:pt x="1188" y="0"/>
                </a:lnTo>
                <a:lnTo>
                  <a:pt x="1200" y="0"/>
                </a:lnTo>
                <a:close/>
              </a:path>
            </a:pathLst>
          </a:custGeom>
          <a:solidFill>
            <a:srgbClr val="7F7F7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4070383" y="2815133"/>
            <a:ext cx="482118" cy="538829"/>
          </a:xfrm>
          <a:custGeom>
            <a:avLst/>
            <a:gdLst/>
            <a:ahLst/>
            <a:cxnLst/>
            <a:rect l="l" t="t" r="r" b="b"/>
            <a:pathLst>
              <a:path w="2023" h="2260" extrusionOk="0">
                <a:moveTo>
                  <a:pt x="973" y="1454"/>
                </a:moveTo>
                <a:lnTo>
                  <a:pt x="983" y="1455"/>
                </a:lnTo>
                <a:lnTo>
                  <a:pt x="993" y="1458"/>
                </a:lnTo>
                <a:lnTo>
                  <a:pt x="1006" y="1467"/>
                </a:lnTo>
                <a:lnTo>
                  <a:pt x="1016" y="1480"/>
                </a:lnTo>
                <a:lnTo>
                  <a:pt x="1023" y="1497"/>
                </a:lnTo>
                <a:lnTo>
                  <a:pt x="1026" y="1519"/>
                </a:lnTo>
                <a:lnTo>
                  <a:pt x="1028" y="1547"/>
                </a:lnTo>
                <a:lnTo>
                  <a:pt x="1025" y="1579"/>
                </a:lnTo>
                <a:lnTo>
                  <a:pt x="1023" y="1591"/>
                </a:lnTo>
                <a:lnTo>
                  <a:pt x="1016" y="1600"/>
                </a:lnTo>
                <a:lnTo>
                  <a:pt x="1005" y="1606"/>
                </a:lnTo>
                <a:lnTo>
                  <a:pt x="994" y="1608"/>
                </a:lnTo>
                <a:lnTo>
                  <a:pt x="979" y="1605"/>
                </a:lnTo>
                <a:lnTo>
                  <a:pt x="970" y="1597"/>
                </a:lnTo>
                <a:lnTo>
                  <a:pt x="964" y="1587"/>
                </a:lnTo>
                <a:lnTo>
                  <a:pt x="962" y="1573"/>
                </a:lnTo>
                <a:lnTo>
                  <a:pt x="964" y="1555"/>
                </a:lnTo>
                <a:lnTo>
                  <a:pt x="964" y="1541"/>
                </a:lnTo>
                <a:lnTo>
                  <a:pt x="964" y="1538"/>
                </a:lnTo>
                <a:lnTo>
                  <a:pt x="961" y="1536"/>
                </a:lnTo>
                <a:lnTo>
                  <a:pt x="960" y="1535"/>
                </a:lnTo>
                <a:lnTo>
                  <a:pt x="956" y="1533"/>
                </a:lnTo>
                <a:lnTo>
                  <a:pt x="955" y="1533"/>
                </a:lnTo>
                <a:lnTo>
                  <a:pt x="953" y="1533"/>
                </a:lnTo>
                <a:lnTo>
                  <a:pt x="952" y="1535"/>
                </a:lnTo>
                <a:lnTo>
                  <a:pt x="555" y="1787"/>
                </a:lnTo>
                <a:lnTo>
                  <a:pt x="903" y="1787"/>
                </a:lnTo>
                <a:lnTo>
                  <a:pt x="937" y="1790"/>
                </a:lnTo>
                <a:lnTo>
                  <a:pt x="972" y="1796"/>
                </a:lnTo>
                <a:lnTo>
                  <a:pt x="1005" y="1805"/>
                </a:lnTo>
                <a:lnTo>
                  <a:pt x="1034" y="1819"/>
                </a:lnTo>
                <a:lnTo>
                  <a:pt x="1059" y="1836"/>
                </a:lnTo>
                <a:lnTo>
                  <a:pt x="1351" y="1836"/>
                </a:lnTo>
                <a:lnTo>
                  <a:pt x="1376" y="1819"/>
                </a:lnTo>
                <a:lnTo>
                  <a:pt x="1406" y="1805"/>
                </a:lnTo>
                <a:lnTo>
                  <a:pt x="1439" y="1796"/>
                </a:lnTo>
                <a:lnTo>
                  <a:pt x="1473" y="1790"/>
                </a:lnTo>
                <a:lnTo>
                  <a:pt x="1508" y="1787"/>
                </a:lnTo>
                <a:lnTo>
                  <a:pt x="1855" y="1787"/>
                </a:lnTo>
                <a:lnTo>
                  <a:pt x="1458" y="1535"/>
                </a:lnTo>
                <a:lnTo>
                  <a:pt x="1456" y="1533"/>
                </a:lnTo>
                <a:lnTo>
                  <a:pt x="1455" y="1533"/>
                </a:lnTo>
                <a:lnTo>
                  <a:pt x="1450" y="1535"/>
                </a:lnTo>
                <a:lnTo>
                  <a:pt x="1447" y="1537"/>
                </a:lnTo>
                <a:lnTo>
                  <a:pt x="1446" y="1538"/>
                </a:lnTo>
                <a:lnTo>
                  <a:pt x="1446" y="1541"/>
                </a:lnTo>
                <a:lnTo>
                  <a:pt x="1446" y="1555"/>
                </a:lnTo>
                <a:lnTo>
                  <a:pt x="1447" y="1573"/>
                </a:lnTo>
                <a:lnTo>
                  <a:pt x="1446" y="1587"/>
                </a:lnTo>
                <a:lnTo>
                  <a:pt x="1440" y="1597"/>
                </a:lnTo>
                <a:lnTo>
                  <a:pt x="1430" y="1605"/>
                </a:lnTo>
                <a:lnTo>
                  <a:pt x="1417" y="1608"/>
                </a:lnTo>
                <a:lnTo>
                  <a:pt x="1405" y="1606"/>
                </a:lnTo>
                <a:lnTo>
                  <a:pt x="1394" y="1600"/>
                </a:lnTo>
                <a:lnTo>
                  <a:pt x="1387" y="1591"/>
                </a:lnTo>
                <a:lnTo>
                  <a:pt x="1384" y="1579"/>
                </a:lnTo>
                <a:lnTo>
                  <a:pt x="1382" y="1547"/>
                </a:lnTo>
                <a:lnTo>
                  <a:pt x="1383" y="1520"/>
                </a:lnTo>
                <a:lnTo>
                  <a:pt x="1387" y="1497"/>
                </a:lnTo>
                <a:lnTo>
                  <a:pt x="1394" y="1480"/>
                </a:lnTo>
                <a:lnTo>
                  <a:pt x="1404" y="1467"/>
                </a:lnTo>
                <a:lnTo>
                  <a:pt x="1417" y="1458"/>
                </a:lnTo>
                <a:lnTo>
                  <a:pt x="1427" y="1455"/>
                </a:lnTo>
                <a:lnTo>
                  <a:pt x="1436" y="1454"/>
                </a:lnTo>
                <a:lnTo>
                  <a:pt x="1451" y="1456"/>
                </a:lnTo>
                <a:lnTo>
                  <a:pt x="1464" y="1462"/>
                </a:lnTo>
                <a:lnTo>
                  <a:pt x="1479" y="1472"/>
                </a:lnTo>
                <a:lnTo>
                  <a:pt x="1941" y="1765"/>
                </a:lnTo>
                <a:lnTo>
                  <a:pt x="1944" y="1769"/>
                </a:lnTo>
                <a:lnTo>
                  <a:pt x="1951" y="1776"/>
                </a:lnTo>
                <a:lnTo>
                  <a:pt x="1961" y="1787"/>
                </a:lnTo>
                <a:lnTo>
                  <a:pt x="1972" y="1802"/>
                </a:lnTo>
                <a:lnTo>
                  <a:pt x="1984" y="1817"/>
                </a:lnTo>
                <a:lnTo>
                  <a:pt x="1995" y="1836"/>
                </a:lnTo>
                <a:lnTo>
                  <a:pt x="2006" y="1854"/>
                </a:lnTo>
                <a:lnTo>
                  <a:pt x="2014" y="1873"/>
                </a:lnTo>
                <a:lnTo>
                  <a:pt x="2019" y="1891"/>
                </a:lnTo>
                <a:lnTo>
                  <a:pt x="2022" y="1905"/>
                </a:lnTo>
                <a:lnTo>
                  <a:pt x="2023" y="1918"/>
                </a:lnTo>
                <a:lnTo>
                  <a:pt x="2023" y="1921"/>
                </a:lnTo>
                <a:lnTo>
                  <a:pt x="2023" y="1927"/>
                </a:lnTo>
                <a:lnTo>
                  <a:pt x="2022" y="1941"/>
                </a:lnTo>
                <a:lnTo>
                  <a:pt x="2019" y="1960"/>
                </a:lnTo>
                <a:lnTo>
                  <a:pt x="2016" y="1986"/>
                </a:lnTo>
                <a:lnTo>
                  <a:pt x="2009" y="2013"/>
                </a:lnTo>
                <a:lnTo>
                  <a:pt x="2002" y="2045"/>
                </a:lnTo>
                <a:lnTo>
                  <a:pt x="1991" y="2079"/>
                </a:lnTo>
                <a:lnTo>
                  <a:pt x="1974" y="2117"/>
                </a:lnTo>
                <a:lnTo>
                  <a:pt x="1955" y="2150"/>
                </a:lnTo>
                <a:lnTo>
                  <a:pt x="1935" y="2178"/>
                </a:lnTo>
                <a:lnTo>
                  <a:pt x="1913" y="2200"/>
                </a:lnTo>
                <a:lnTo>
                  <a:pt x="1890" y="2218"/>
                </a:lnTo>
                <a:lnTo>
                  <a:pt x="1867" y="2232"/>
                </a:lnTo>
                <a:lnTo>
                  <a:pt x="1844" y="2243"/>
                </a:lnTo>
                <a:lnTo>
                  <a:pt x="1821" y="2250"/>
                </a:lnTo>
                <a:lnTo>
                  <a:pt x="1799" y="2255"/>
                </a:lnTo>
                <a:lnTo>
                  <a:pt x="1779" y="2259"/>
                </a:lnTo>
                <a:lnTo>
                  <a:pt x="1760" y="2260"/>
                </a:lnTo>
                <a:lnTo>
                  <a:pt x="1569" y="2260"/>
                </a:lnTo>
                <a:lnTo>
                  <a:pt x="1529" y="2254"/>
                </a:lnTo>
                <a:lnTo>
                  <a:pt x="1492" y="2244"/>
                </a:lnTo>
                <a:lnTo>
                  <a:pt x="1457" y="2229"/>
                </a:lnTo>
                <a:lnTo>
                  <a:pt x="1425" y="2207"/>
                </a:lnTo>
                <a:lnTo>
                  <a:pt x="1396" y="2181"/>
                </a:lnTo>
                <a:lnTo>
                  <a:pt x="1371" y="2151"/>
                </a:lnTo>
                <a:lnTo>
                  <a:pt x="1349" y="2117"/>
                </a:lnTo>
                <a:lnTo>
                  <a:pt x="1335" y="2085"/>
                </a:lnTo>
                <a:lnTo>
                  <a:pt x="1324" y="2050"/>
                </a:lnTo>
                <a:lnTo>
                  <a:pt x="1317" y="2013"/>
                </a:lnTo>
                <a:lnTo>
                  <a:pt x="1312" y="1977"/>
                </a:lnTo>
                <a:lnTo>
                  <a:pt x="1311" y="1942"/>
                </a:lnTo>
                <a:lnTo>
                  <a:pt x="1313" y="1911"/>
                </a:lnTo>
                <a:lnTo>
                  <a:pt x="1097" y="1911"/>
                </a:lnTo>
                <a:lnTo>
                  <a:pt x="1099" y="1942"/>
                </a:lnTo>
                <a:lnTo>
                  <a:pt x="1098" y="1977"/>
                </a:lnTo>
                <a:lnTo>
                  <a:pt x="1094" y="2013"/>
                </a:lnTo>
                <a:lnTo>
                  <a:pt x="1086" y="2050"/>
                </a:lnTo>
                <a:lnTo>
                  <a:pt x="1075" y="2085"/>
                </a:lnTo>
                <a:lnTo>
                  <a:pt x="1060" y="2117"/>
                </a:lnTo>
                <a:lnTo>
                  <a:pt x="1039" y="2151"/>
                </a:lnTo>
                <a:lnTo>
                  <a:pt x="1013" y="2181"/>
                </a:lnTo>
                <a:lnTo>
                  <a:pt x="984" y="2207"/>
                </a:lnTo>
                <a:lnTo>
                  <a:pt x="953" y="2229"/>
                </a:lnTo>
                <a:lnTo>
                  <a:pt x="918" y="2244"/>
                </a:lnTo>
                <a:lnTo>
                  <a:pt x="880" y="2254"/>
                </a:lnTo>
                <a:lnTo>
                  <a:pt x="840" y="2260"/>
                </a:lnTo>
                <a:lnTo>
                  <a:pt x="649" y="2260"/>
                </a:lnTo>
                <a:lnTo>
                  <a:pt x="631" y="2259"/>
                </a:lnTo>
                <a:lnTo>
                  <a:pt x="611" y="2255"/>
                </a:lnTo>
                <a:lnTo>
                  <a:pt x="589" y="2250"/>
                </a:lnTo>
                <a:lnTo>
                  <a:pt x="567" y="2243"/>
                </a:lnTo>
                <a:lnTo>
                  <a:pt x="544" y="2232"/>
                </a:lnTo>
                <a:lnTo>
                  <a:pt x="521" y="2218"/>
                </a:lnTo>
                <a:lnTo>
                  <a:pt x="498" y="2200"/>
                </a:lnTo>
                <a:lnTo>
                  <a:pt x="476" y="2178"/>
                </a:lnTo>
                <a:lnTo>
                  <a:pt x="455" y="2150"/>
                </a:lnTo>
                <a:lnTo>
                  <a:pt x="436" y="2117"/>
                </a:lnTo>
                <a:lnTo>
                  <a:pt x="420" y="2079"/>
                </a:lnTo>
                <a:lnTo>
                  <a:pt x="407" y="2044"/>
                </a:lnTo>
                <a:lnTo>
                  <a:pt x="399" y="2011"/>
                </a:lnTo>
                <a:lnTo>
                  <a:pt x="394" y="1981"/>
                </a:lnTo>
                <a:lnTo>
                  <a:pt x="391" y="1955"/>
                </a:lnTo>
                <a:lnTo>
                  <a:pt x="388" y="1936"/>
                </a:lnTo>
                <a:lnTo>
                  <a:pt x="388" y="1927"/>
                </a:lnTo>
                <a:lnTo>
                  <a:pt x="388" y="1925"/>
                </a:lnTo>
                <a:lnTo>
                  <a:pt x="388" y="1923"/>
                </a:lnTo>
                <a:lnTo>
                  <a:pt x="388" y="1921"/>
                </a:lnTo>
                <a:lnTo>
                  <a:pt x="388" y="1918"/>
                </a:lnTo>
                <a:lnTo>
                  <a:pt x="388" y="1917"/>
                </a:lnTo>
                <a:lnTo>
                  <a:pt x="388" y="1914"/>
                </a:lnTo>
                <a:lnTo>
                  <a:pt x="388" y="1908"/>
                </a:lnTo>
                <a:lnTo>
                  <a:pt x="389" y="1901"/>
                </a:lnTo>
                <a:lnTo>
                  <a:pt x="391" y="1894"/>
                </a:lnTo>
                <a:lnTo>
                  <a:pt x="397" y="1867"/>
                </a:lnTo>
                <a:lnTo>
                  <a:pt x="406" y="1844"/>
                </a:lnTo>
                <a:lnTo>
                  <a:pt x="418" y="1824"/>
                </a:lnTo>
                <a:lnTo>
                  <a:pt x="430" y="1807"/>
                </a:lnTo>
                <a:lnTo>
                  <a:pt x="441" y="1792"/>
                </a:lnTo>
                <a:lnTo>
                  <a:pt x="452" y="1781"/>
                </a:lnTo>
                <a:lnTo>
                  <a:pt x="459" y="1774"/>
                </a:lnTo>
                <a:lnTo>
                  <a:pt x="463" y="1770"/>
                </a:lnTo>
                <a:lnTo>
                  <a:pt x="932" y="1470"/>
                </a:lnTo>
                <a:lnTo>
                  <a:pt x="953" y="1458"/>
                </a:lnTo>
                <a:lnTo>
                  <a:pt x="973" y="1454"/>
                </a:lnTo>
                <a:close/>
                <a:moveTo>
                  <a:pt x="243" y="635"/>
                </a:moveTo>
                <a:lnTo>
                  <a:pt x="243" y="1267"/>
                </a:lnTo>
                <a:lnTo>
                  <a:pt x="242" y="1271"/>
                </a:lnTo>
                <a:lnTo>
                  <a:pt x="241" y="1273"/>
                </a:lnTo>
                <a:lnTo>
                  <a:pt x="237" y="1276"/>
                </a:lnTo>
                <a:lnTo>
                  <a:pt x="10" y="1414"/>
                </a:lnTo>
                <a:lnTo>
                  <a:pt x="7" y="1414"/>
                </a:lnTo>
                <a:lnTo>
                  <a:pt x="4" y="1415"/>
                </a:lnTo>
                <a:lnTo>
                  <a:pt x="0" y="1415"/>
                </a:lnTo>
                <a:lnTo>
                  <a:pt x="0" y="780"/>
                </a:lnTo>
                <a:lnTo>
                  <a:pt x="4" y="780"/>
                </a:lnTo>
                <a:lnTo>
                  <a:pt x="7" y="780"/>
                </a:lnTo>
                <a:lnTo>
                  <a:pt x="10" y="779"/>
                </a:lnTo>
                <a:lnTo>
                  <a:pt x="237" y="642"/>
                </a:lnTo>
                <a:lnTo>
                  <a:pt x="241" y="640"/>
                </a:lnTo>
                <a:lnTo>
                  <a:pt x="242" y="637"/>
                </a:lnTo>
                <a:lnTo>
                  <a:pt x="243" y="635"/>
                </a:lnTo>
                <a:close/>
                <a:moveTo>
                  <a:pt x="243" y="633"/>
                </a:moveTo>
                <a:lnTo>
                  <a:pt x="243" y="633"/>
                </a:lnTo>
                <a:lnTo>
                  <a:pt x="243" y="634"/>
                </a:lnTo>
                <a:lnTo>
                  <a:pt x="243" y="633"/>
                </a:lnTo>
                <a:close/>
                <a:moveTo>
                  <a:pt x="910" y="0"/>
                </a:moveTo>
                <a:lnTo>
                  <a:pt x="910" y="3"/>
                </a:lnTo>
                <a:lnTo>
                  <a:pt x="912" y="5"/>
                </a:lnTo>
                <a:lnTo>
                  <a:pt x="912" y="1099"/>
                </a:lnTo>
                <a:lnTo>
                  <a:pt x="912" y="1103"/>
                </a:lnTo>
                <a:lnTo>
                  <a:pt x="910" y="1105"/>
                </a:lnTo>
                <a:lnTo>
                  <a:pt x="908" y="1109"/>
                </a:lnTo>
                <a:lnTo>
                  <a:pt x="903" y="1113"/>
                </a:lnTo>
                <a:lnTo>
                  <a:pt x="540" y="1330"/>
                </a:lnTo>
                <a:lnTo>
                  <a:pt x="537" y="1331"/>
                </a:lnTo>
                <a:lnTo>
                  <a:pt x="532" y="1333"/>
                </a:lnTo>
                <a:lnTo>
                  <a:pt x="527" y="1334"/>
                </a:lnTo>
                <a:lnTo>
                  <a:pt x="522" y="1334"/>
                </a:lnTo>
                <a:lnTo>
                  <a:pt x="522" y="230"/>
                </a:lnTo>
                <a:lnTo>
                  <a:pt x="527" y="230"/>
                </a:lnTo>
                <a:lnTo>
                  <a:pt x="532" y="229"/>
                </a:lnTo>
                <a:lnTo>
                  <a:pt x="537" y="228"/>
                </a:lnTo>
                <a:lnTo>
                  <a:pt x="540" y="226"/>
                </a:lnTo>
                <a:lnTo>
                  <a:pt x="903" y="7"/>
                </a:lnTo>
                <a:lnTo>
                  <a:pt x="907" y="5"/>
                </a:lnTo>
                <a:lnTo>
                  <a:pt x="909" y="3"/>
                </a:lnTo>
                <a:lnTo>
                  <a:pt x="91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4184946" y="3264555"/>
            <a:ext cx="125303" cy="66758"/>
          </a:xfrm>
          <a:custGeom>
            <a:avLst/>
            <a:gdLst/>
            <a:ahLst/>
            <a:cxnLst/>
            <a:rect l="l" t="t" r="r" b="b"/>
            <a:pathLst>
              <a:path w="521" h="281" extrusionOk="0">
                <a:moveTo>
                  <a:pt x="64" y="0"/>
                </a:moveTo>
                <a:lnTo>
                  <a:pt x="419" y="0"/>
                </a:lnTo>
                <a:lnTo>
                  <a:pt x="443" y="2"/>
                </a:lnTo>
                <a:lnTo>
                  <a:pt x="465" y="6"/>
                </a:lnTo>
                <a:lnTo>
                  <a:pt x="483" y="11"/>
                </a:lnTo>
                <a:lnTo>
                  <a:pt x="499" y="17"/>
                </a:lnTo>
                <a:lnTo>
                  <a:pt x="510" y="23"/>
                </a:lnTo>
                <a:lnTo>
                  <a:pt x="516" y="28"/>
                </a:lnTo>
                <a:lnTo>
                  <a:pt x="520" y="42"/>
                </a:lnTo>
                <a:lnTo>
                  <a:pt x="521" y="63"/>
                </a:lnTo>
                <a:lnTo>
                  <a:pt x="520" y="86"/>
                </a:lnTo>
                <a:lnTo>
                  <a:pt x="516" y="112"/>
                </a:lnTo>
                <a:lnTo>
                  <a:pt x="511" y="139"/>
                </a:lnTo>
                <a:lnTo>
                  <a:pt x="503" y="164"/>
                </a:lnTo>
                <a:lnTo>
                  <a:pt x="492" y="188"/>
                </a:lnTo>
                <a:lnTo>
                  <a:pt x="476" y="215"/>
                </a:lnTo>
                <a:lnTo>
                  <a:pt x="457" y="237"/>
                </a:lnTo>
                <a:lnTo>
                  <a:pt x="434" y="254"/>
                </a:lnTo>
                <a:lnTo>
                  <a:pt x="409" y="267"/>
                </a:lnTo>
                <a:lnTo>
                  <a:pt x="383" y="277"/>
                </a:lnTo>
                <a:lnTo>
                  <a:pt x="353" y="281"/>
                </a:lnTo>
                <a:lnTo>
                  <a:pt x="166" y="281"/>
                </a:lnTo>
                <a:lnTo>
                  <a:pt x="135" y="277"/>
                </a:lnTo>
                <a:lnTo>
                  <a:pt x="107" y="266"/>
                </a:lnTo>
                <a:lnTo>
                  <a:pt x="82" y="249"/>
                </a:lnTo>
                <a:lnTo>
                  <a:pt x="60" y="226"/>
                </a:lnTo>
                <a:lnTo>
                  <a:pt x="41" y="197"/>
                </a:lnTo>
                <a:lnTo>
                  <a:pt x="25" y="162"/>
                </a:lnTo>
                <a:lnTo>
                  <a:pt x="17" y="135"/>
                </a:lnTo>
                <a:lnTo>
                  <a:pt x="9" y="110"/>
                </a:lnTo>
                <a:lnTo>
                  <a:pt x="6" y="86"/>
                </a:lnTo>
                <a:lnTo>
                  <a:pt x="2" y="66"/>
                </a:lnTo>
                <a:lnTo>
                  <a:pt x="1" y="51"/>
                </a:lnTo>
                <a:lnTo>
                  <a:pt x="0" y="40"/>
                </a:lnTo>
                <a:lnTo>
                  <a:pt x="0" y="36"/>
                </a:lnTo>
                <a:lnTo>
                  <a:pt x="2" y="25"/>
                </a:lnTo>
                <a:lnTo>
                  <a:pt x="10" y="17"/>
                </a:lnTo>
                <a:lnTo>
                  <a:pt x="21" y="11"/>
                </a:lnTo>
                <a:lnTo>
                  <a:pt x="35" y="6"/>
                </a:lnTo>
                <a:lnTo>
                  <a:pt x="47" y="3"/>
                </a:lnTo>
                <a:lnTo>
                  <a:pt x="56" y="1"/>
                </a:lnTo>
                <a:lnTo>
                  <a:pt x="6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4405718" y="3264555"/>
            <a:ext cx="124110" cy="66758"/>
          </a:xfrm>
          <a:custGeom>
            <a:avLst/>
            <a:gdLst/>
            <a:ahLst/>
            <a:cxnLst/>
            <a:rect l="l" t="t" r="r" b="b"/>
            <a:pathLst>
              <a:path w="521" h="281" extrusionOk="0">
                <a:moveTo>
                  <a:pt x="102" y="0"/>
                </a:moveTo>
                <a:lnTo>
                  <a:pt x="457" y="0"/>
                </a:lnTo>
                <a:lnTo>
                  <a:pt x="463" y="1"/>
                </a:lnTo>
                <a:lnTo>
                  <a:pt x="473" y="3"/>
                </a:lnTo>
                <a:lnTo>
                  <a:pt x="485" y="6"/>
                </a:lnTo>
                <a:lnTo>
                  <a:pt x="498" y="11"/>
                </a:lnTo>
                <a:lnTo>
                  <a:pt x="509" y="17"/>
                </a:lnTo>
                <a:lnTo>
                  <a:pt x="518" y="25"/>
                </a:lnTo>
                <a:lnTo>
                  <a:pt x="521" y="36"/>
                </a:lnTo>
                <a:lnTo>
                  <a:pt x="520" y="40"/>
                </a:lnTo>
                <a:lnTo>
                  <a:pt x="520" y="51"/>
                </a:lnTo>
                <a:lnTo>
                  <a:pt x="518" y="66"/>
                </a:lnTo>
                <a:lnTo>
                  <a:pt x="515" y="87"/>
                </a:lnTo>
                <a:lnTo>
                  <a:pt x="510" y="110"/>
                </a:lnTo>
                <a:lnTo>
                  <a:pt x="504" y="135"/>
                </a:lnTo>
                <a:lnTo>
                  <a:pt x="495" y="162"/>
                </a:lnTo>
                <a:lnTo>
                  <a:pt x="479" y="197"/>
                </a:lnTo>
                <a:lnTo>
                  <a:pt x="460" y="226"/>
                </a:lnTo>
                <a:lnTo>
                  <a:pt x="438" y="249"/>
                </a:lnTo>
                <a:lnTo>
                  <a:pt x="412" y="266"/>
                </a:lnTo>
                <a:lnTo>
                  <a:pt x="385" y="277"/>
                </a:lnTo>
                <a:lnTo>
                  <a:pt x="353" y="281"/>
                </a:lnTo>
                <a:lnTo>
                  <a:pt x="167" y="281"/>
                </a:lnTo>
                <a:lnTo>
                  <a:pt x="138" y="277"/>
                </a:lnTo>
                <a:lnTo>
                  <a:pt x="110" y="267"/>
                </a:lnTo>
                <a:lnTo>
                  <a:pt x="86" y="254"/>
                </a:lnTo>
                <a:lnTo>
                  <a:pt x="64" y="237"/>
                </a:lnTo>
                <a:lnTo>
                  <a:pt x="45" y="215"/>
                </a:lnTo>
                <a:lnTo>
                  <a:pt x="28" y="188"/>
                </a:lnTo>
                <a:lnTo>
                  <a:pt x="17" y="164"/>
                </a:lnTo>
                <a:lnTo>
                  <a:pt x="10" y="139"/>
                </a:lnTo>
                <a:lnTo>
                  <a:pt x="4" y="111"/>
                </a:lnTo>
                <a:lnTo>
                  <a:pt x="1" y="86"/>
                </a:lnTo>
                <a:lnTo>
                  <a:pt x="0" y="61"/>
                </a:lnTo>
                <a:lnTo>
                  <a:pt x="1" y="40"/>
                </a:lnTo>
                <a:lnTo>
                  <a:pt x="5" y="24"/>
                </a:lnTo>
                <a:lnTo>
                  <a:pt x="11" y="20"/>
                </a:lnTo>
                <a:lnTo>
                  <a:pt x="22" y="15"/>
                </a:lnTo>
                <a:lnTo>
                  <a:pt x="36" y="9"/>
                </a:lnTo>
                <a:lnTo>
                  <a:pt x="56" y="5"/>
                </a:lnTo>
                <a:lnTo>
                  <a:pt x="78" y="2"/>
                </a:lnTo>
                <a:lnTo>
                  <a:pt x="10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2682166" y="3531217"/>
            <a:ext cx="172789" cy="391332"/>
          </a:xfrm>
          <a:custGeom>
            <a:avLst/>
            <a:gdLst/>
            <a:ahLst/>
            <a:cxnLst/>
            <a:rect l="l" t="t" r="r" b="b"/>
            <a:pathLst>
              <a:path w="794" h="1804" extrusionOk="0">
                <a:moveTo>
                  <a:pt x="181" y="1005"/>
                </a:moveTo>
                <a:lnTo>
                  <a:pt x="181" y="1308"/>
                </a:lnTo>
                <a:lnTo>
                  <a:pt x="127" y="1481"/>
                </a:lnTo>
                <a:lnTo>
                  <a:pt x="0" y="1441"/>
                </a:lnTo>
                <a:lnTo>
                  <a:pt x="121" y="1057"/>
                </a:lnTo>
                <a:lnTo>
                  <a:pt x="122" y="1057"/>
                </a:lnTo>
                <a:lnTo>
                  <a:pt x="181" y="1005"/>
                </a:lnTo>
                <a:close/>
                <a:moveTo>
                  <a:pt x="609" y="856"/>
                </a:moveTo>
                <a:lnTo>
                  <a:pt x="794" y="1441"/>
                </a:lnTo>
                <a:lnTo>
                  <a:pt x="668" y="1481"/>
                </a:lnTo>
                <a:lnTo>
                  <a:pt x="609" y="1295"/>
                </a:lnTo>
                <a:lnTo>
                  <a:pt x="609" y="856"/>
                </a:lnTo>
                <a:close/>
                <a:moveTo>
                  <a:pt x="491" y="642"/>
                </a:moveTo>
                <a:lnTo>
                  <a:pt x="491" y="647"/>
                </a:lnTo>
                <a:lnTo>
                  <a:pt x="491" y="661"/>
                </a:lnTo>
                <a:lnTo>
                  <a:pt x="491" y="683"/>
                </a:lnTo>
                <a:lnTo>
                  <a:pt x="491" y="713"/>
                </a:lnTo>
                <a:lnTo>
                  <a:pt x="491" y="749"/>
                </a:lnTo>
                <a:lnTo>
                  <a:pt x="491" y="792"/>
                </a:lnTo>
                <a:lnTo>
                  <a:pt x="491" y="839"/>
                </a:lnTo>
                <a:lnTo>
                  <a:pt x="491" y="891"/>
                </a:lnTo>
                <a:lnTo>
                  <a:pt x="491" y="947"/>
                </a:lnTo>
                <a:lnTo>
                  <a:pt x="491" y="1005"/>
                </a:lnTo>
                <a:lnTo>
                  <a:pt x="491" y="1066"/>
                </a:lnTo>
                <a:lnTo>
                  <a:pt x="491" y="1129"/>
                </a:lnTo>
                <a:lnTo>
                  <a:pt x="491" y="1193"/>
                </a:lnTo>
                <a:lnTo>
                  <a:pt x="491" y="1257"/>
                </a:lnTo>
                <a:lnTo>
                  <a:pt x="491" y="1321"/>
                </a:lnTo>
                <a:lnTo>
                  <a:pt x="491" y="1384"/>
                </a:lnTo>
                <a:lnTo>
                  <a:pt x="491" y="1446"/>
                </a:lnTo>
                <a:lnTo>
                  <a:pt x="491" y="1504"/>
                </a:lnTo>
                <a:lnTo>
                  <a:pt x="491" y="1560"/>
                </a:lnTo>
                <a:lnTo>
                  <a:pt x="491" y="1612"/>
                </a:lnTo>
                <a:lnTo>
                  <a:pt x="491" y="1658"/>
                </a:lnTo>
                <a:lnTo>
                  <a:pt x="491" y="1700"/>
                </a:lnTo>
                <a:lnTo>
                  <a:pt x="491" y="1735"/>
                </a:lnTo>
                <a:lnTo>
                  <a:pt x="491" y="1764"/>
                </a:lnTo>
                <a:lnTo>
                  <a:pt x="489" y="1786"/>
                </a:lnTo>
                <a:lnTo>
                  <a:pt x="489" y="1799"/>
                </a:lnTo>
                <a:lnTo>
                  <a:pt x="489" y="1804"/>
                </a:lnTo>
                <a:lnTo>
                  <a:pt x="301" y="1804"/>
                </a:lnTo>
                <a:lnTo>
                  <a:pt x="301" y="901"/>
                </a:lnTo>
                <a:lnTo>
                  <a:pt x="402" y="811"/>
                </a:lnTo>
                <a:lnTo>
                  <a:pt x="431" y="783"/>
                </a:lnTo>
                <a:lnTo>
                  <a:pt x="454" y="751"/>
                </a:lnTo>
                <a:lnTo>
                  <a:pt x="473" y="717"/>
                </a:lnTo>
                <a:lnTo>
                  <a:pt x="485" y="679"/>
                </a:lnTo>
                <a:lnTo>
                  <a:pt x="491" y="642"/>
                </a:lnTo>
                <a:close/>
                <a:moveTo>
                  <a:pt x="344" y="0"/>
                </a:moveTo>
                <a:lnTo>
                  <a:pt x="446" y="0"/>
                </a:lnTo>
                <a:lnTo>
                  <a:pt x="446" y="92"/>
                </a:lnTo>
                <a:lnTo>
                  <a:pt x="457" y="97"/>
                </a:lnTo>
                <a:lnTo>
                  <a:pt x="467" y="105"/>
                </a:lnTo>
                <a:lnTo>
                  <a:pt x="474" y="116"/>
                </a:lnTo>
                <a:lnTo>
                  <a:pt x="479" y="128"/>
                </a:lnTo>
                <a:lnTo>
                  <a:pt x="481" y="144"/>
                </a:lnTo>
                <a:lnTo>
                  <a:pt x="481" y="145"/>
                </a:lnTo>
                <a:lnTo>
                  <a:pt x="590" y="145"/>
                </a:lnTo>
                <a:lnTo>
                  <a:pt x="590" y="86"/>
                </a:lnTo>
                <a:lnTo>
                  <a:pt x="690" y="86"/>
                </a:lnTo>
                <a:lnTo>
                  <a:pt x="690" y="366"/>
                </a:lnTo>
                <a:lnTo>
                  <a:pt x="590" y="366"/>
                </a:lnTo>
                <a:lnTo>
                  <a:pt x="590" y="308"/>
                </a:lnTo>
                <a:lnTo>
                  <a:pt x="481" y="308"/>
                </a:lnTo>
                <a:lnTo>
                  <a:pt x="481" y="355"/>
                </a:lnTo>
                <a:lnTo>
                  <a:pt x="311" y="355"/>
                </a:lnTo>
                <a:lnTo>
                  <a:pt x="311" y="277"/>
                </a:lnTo>
                <a:lnTo>
                  <a:pt x="201" y="277"/>
                </a:lnTo>
                <a:lnTo>
                  <a:pt x="201" y="176"/>
                </a:lnTo>
                <a:lnTo>
                  <a:pt x="311" y="176"/>
                </a:lnTo>
                <a:lnTo>
                  <a:pt x="311" y="144"/>
                </a:lnTo>
                <a:lnTo>
                  <a:pt x="312" y="128"/>
                </a:lnTo>
                <a:lnTo>
                  <a:pt x="317" y="116"/>
                </a:lnTo>
                <a:lnTo>
                  <a:pt x="324" y="105"/>
                </a:lnTo>
                <a:lnTo>
                  <a:pt x="334" y="97"/>
                </a:lnTo>
                <a:lnTo>
                  <a:pt x="344" y="92"/>
                </a:lnTo>
                <a:lnTo>
                  <a:pt x="344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2451781" y="3558317"/>
            <a:ext cx="454249" cy="590791"/>
          </a:xfrm>
          <a:custGeom>
            <a:avLst/>
            <a:gdLst/>
            <a:ahLst/>
            <a:cxnLst/>
            <a:rect l="l" t="t" r="r" b="b"/>
            <a:pathLst>
              <a:path w="2092" h="2729" extrusionOk="0">
                <a:moveTo>
                  <a:pt x="1365" y="1802"/>
                </a:moveTo>
                <a:lnTo>
                  <a:pt x="1553" y="1802"/>
                </a:lnTo>
                <a:lnTo>
                  <a:pt x="1553" y="2394"/>
                </a:lnTo>
                <a:lnTo>
                  <a:pt x="1553" y="2395"/>
                </a:lnTo>
                <a:lnTo>
                  <a:pt x="1553" y="2407"/>
                </a:lnTo>
                <a:lnTo>
                  <a:pt x="1550" y="2424"/>
                </a:lnTo>
                <a:lnTo>
                  <a:pt x="1545" y="2445"/>
                </a:lnTo>
                <a:lnTo>
                  <a:pt x="1539" y="2469"/>
                </a:lnTo>
                <a:lnTo>
                  <a:pt x="1532" y="2496"/>
                </a:lnTo>
                <a:lnTo>
                  <a:pt x="1524" y="2523"/>
                </a:lnTo>
                <a:lnTo>
                  <a:pt x="1516" y="2552"/>
                </a:lnTo>
                <a:lnTo>
                  <a:pt x="1506" y="2581"/>
                </a:lnTo>
                <a:lnTo>
                  <a:pt x="1498" y="2610"/>
                </a:lnTo>
                <a:lnTo>
                  <a:pt x="1489" y="2637"/>
                </a:lnTo>
                <a:lnTo>
                  <a:pt x="1481" y="2662"/>
                </a:lnTo>
                <a:lnTo>
                  <a:pt x="1474" y="2684"/>
                </a:lnTo>
                <a:lnTo>
                  <a:pt x="1468" y="2702"/>
                </a:lnTo>
                <a:lnTo>
                  <a:pt x="1463" y="2717"/>
                </a:lnTo>
                <a:lnTo>
                  <a:pt x="1460" y="2725"/>
                </a:lnTo>
                <a:lnTo>
                  <a:pt x="1459" y="2729"/>
                </a:lnTo>
                <a:lnTo>
                  <a:pt x="1458" y="2725"/>
                </a:lnTo>
                <a:lnTo>
                  <a:pt x="1456" y="2717"/>
                </a:lnTo>
                <a:lnTo>
                  <a:pt x="1451" y="2702"/>
                </a:lnTo>
                <a:lnTo>
                  <a:pt x="1445" y="2684"/>
                </a:lnTo>
                <a:lnTo>
                  <a:pt x="1437" y="2662"/>
                </a:lnTo>
                <a:lnTo>
                  <a:pt x="1429" y="2637"/>
                </a:lnTo>
                <a:lnTo>
                  <a:pt x="1420" y="2610"/>
                </a:lnTo>
                <a:lnTo>
                  <a:pt x="1412" y="2581"/>
                </a:lnTo>
                <a:lnTo>
                  <a:pt x="1404" y="2552"/>
                </a:lnTo>
                <a:lnTo>
                  <a:pt x="1394" y="2523"/>
                </a:lnTo>
                <a:lnTo>
                  <a:pt x="1387" y="2496"/>
                </a:lnTo>
                <a:lnTo>
                  <a:pt x="1379" y="2469"/>
                </a:lnTo>
                <a:lnTo>
                  <a:pt x="1373" y="2445"/>
                </a:lnTo>
                <a:lnTo>
                  <a:pt x="1368" y="2424"/>
                </a:lnTo>
                <a:lnTo>
                  <a:pt x="1366" y="2407"/>
                </a:lnTo>
                <a:lnTo>
                  <a:pt x="1365" y="2395"/>
                </a:lnTo>
                <a:lnTo>
                  <a:pt x="1365" y="2394"/>
                </a:lnTo>
                <a:lnTo>
                  <a:pt x="1365" y="1802"/>
                </a:lnTo>
                <a:close/>
                <a:moveTo>
                  <a:pt x="1028" y="1436"/>
                </a:moveTo>
                <a:lnTo>
                  <a:pt x="1153" y="1475"/>
                </a:lnTo>
                <a:lnTo>
                  <a:pt x="961" y="2083"/>
                </a:lnTo>
                <a:lnTo>
                  <a:pt x="956" y="2094"/>
                </a:lnTo>
                <a:lnTo>
                  <a:pt x="949" y="2107"/>
                </a:lnTo>
                <a:lnTo>
                  <a:pt x="949" y="1684"/>
                </a:lnTo>
                <a:lnTo>
                  <a:pt x="1028" y="1436"/>
                </a:lnTo>
                <a:close/>
                <a:moveTo>
                  <a:pt x="1894" y="1432"/>
                </a:moveTo>
                <a:lnTo>
                  <a:pt x="2087" y="2043"/>
                </a:lnTo>
                <a:lnTo>
                  <a:pt x="2088" y="2043"/>
                </a:lnTo>
                <a:lnTo>
                  <a:pt x="2089" y="2057"/>
                </a:lnTo>
                <a:lnTo>
                  <a:pt x="2092" y="2075"/>
                </a:lnTo>
                <a:lnTo>
                  <a:pt x="2092" y="2095"/>
                </a:lnTo>
                <a:lnTo>
                  <a:pt x="2092" y="2121"/>
                </a:lnTo>
                <a:lnTo>
                  <a:pt x="2090" y="2146"/>
                </a:lnTo>
                <a:lnTo>
                  <a:pt x="2089" y="2170"/>
                </a:lnTo>
                <a:lnTo>
                  <a:pt x="2088" y="2194"/>
                </a:lnTo>
                <a:lnTo>
                  <a:pt x="2087" y="2215"/>
                </a:lnTo>
                <a:lnTo>
                  <a:pt x="2085" y="2232"/>
                </a:lnTo>
                <a:lnTo>
                  <a:pt x="2084" y="2243"/>
                </a:lnTo>
                <a:lnTo>
                  <a:pt x="2084" y="2246"/>
                </a:lnTo>
                <a:lnTo>
                  <a:pt x="2082" y="2244"/>
                </a:lnTo>
                <a:lnTo>
                  <a:pt x="2077" y="2238"/>
                </a:lnTo>
                <a:lnTo>
                  <a:pt x="2069" y="2228"/>
                </a:lnTo>
                <a:lnTo>
                  <a:pt x="2059" y="2216"/>
                </a:lnTo>
                <a:lnTo>
                  <a:pt x="2047" y="2202"/>
                </a:lnTo>
                <a:lnTo>
                  <a:pt x="2033" y="2186"/>
                </a:lnTo>
                <a:lnTo>
                  <a:pt x="2020" y="2170"/>
                </a:lnTo>
                <a:lnTo>
                  <a:pt x="2007" y="2152"/>
                </a:lnTo>
                <a:lnTo>
                  <a:pt x="1994" y="2135"/>
                </a:lnTo>
                <a:lnTo>
                  <a:pt x="1983" y="2120"/>
                </a:lnTo>
                <a:lnTo>
                  <a:pt x="1973" y="2105"/>
                </a:lnTo>
                <a:lnTo>
                  <a:pt x="1966" y="2093"/>
                </a:lnTo>
                <a:lnTo>
                  <a:pt x="1961" y="2083"/>
                </a:lnTo>
                <a:lnTo>
                  <a:pt x="1767" y="1471"/>
                </a:lnTo>
                <a:lnTo>
                  <a:pt x="1894" y="1432"/>
                </a:lnTo>
                <a:close/>
                <a:moveTo>
                  <a:pt x="1352" y="412"/>
                </a:moveTo>
                <a:lnTo>
                  <a:pt x="1375" y="417"/>
                </a:lnTo>
                <a:lnTo>
                  <a:pt x="1395" y="427"/>
                </a:lnTo>
                <a:lnTo>
                  <a:pt x="1413" y="443"/>
                </a:lnTo>
                <a:lnTo>
                  <a:pt x="1427" y="463"/>
                </a:lnTo>
                <a:lnTo>
                  <a:pt x="1434" y="485"/>
                </a:lnTo>
                <a:lnTo>
                  <a:pt x="1435" y="508"/>
                </a:lnTo>
                <a:lnTo>
                  <a:pt x="1431" y="532"/>
                </a:lnTo>
                <a:lnTo>
                  <a:pt x="1422" y="556"/>
                </a:lnTo>
                <a:lnTo>
                  <a:pt x="1407" y="579"/>
                </a:lnTo>
                <a:lnTo>
                  <a:pt x="1389" y="600"/>
                </a:lnTo>
                <a:lnTo>
                  <a:pt x="1111" y="840"/>
                </a:lnTo>
                <a:lnTo>
                  <a:pt x="1109" y="843"/>
                </a:lnTo>
                <a:lnTo>
                  <a:pt x="1102" y="846"/>
                </a:lnTo>
                <a:lnTo>
                  <a:pt x="1093" y="852"/>
                </a:lnTo>
                <a:lnTo>
                  <a:pt x="1081" y="857"/>
                </a:lnTo>
                <a:lnTo>
                  <a:pt x="1066" y="863"/>
                </a:lnTo>
                <a:lnTo>
                  <a:pt x="1052" y="867"/>
                </a:lnTo>
                <a:lnTo>
                  <a:pt x="1036" y="869"/>
                </a:lnTo>
                <a:lnTo>
                  <a:pt x="1019" y="867"/>
                </a:lnTo>
                <a:lnTo>
                  <a:pt x="1003" y="863"/>
                </a:lnTo>
                <a:lnTo>
                  <a:pt x="989" y="858"/>
                </a:lnTo>
                <a:lnTo>
                  <a:pt x="977" y="854"/>
                </a:lnTo>
                <a:lnTo>
                  <a:pt x="967" y="848"/>
                </a:lnTo>
                <a:lnTo>
                  <a:pt x="960" y="844"/>
                </a:lnTo>
                <a:lnTo>
                  <a:pt x="957" y="843"/>
                </a:lnTo>
                <a:lnTo>
                  <a:pt x="868" y="783"/>
                </a:lnTo>
                <a:lnTo>
                  <a:pt x="856" y="831"/>
                </a:lnTo>
                <a:lnTo>
                  <a:pt x="841" y="880"/>
                </a:lnTo>
                <a:lnTo>
                  <a:pt x="827" y="931"/>
                </a:lnTo>
                <a:lnTo>
                  <a:pt x="810" y="983"/>
                </a:lnTo>
                <a:lnTo>
                  <a:pt x="794" y="1034"/>
                </a:lnTo>
                <a:lnTo>
                  <a:pt x="777" y="1085"/>
                </a:lnTo>
                <a:lnTo>
                  <a:pt x="760" y="1134"/>
                </a:lnTo>
                <a:lnTo>
                  <a:pt x="745" y="1180"/>
                </a:lnTo>
                <a:lnTo>
                  <a:pt x="729" y="1225"/>
                </a:lnTo>
                <a:lnTo>
                  <a:pt x="714" y="1265"/>
                </a:lnTo>
                <a:lnTo>
                  <a:pt x="702" y="1300"/>
                </a:lnTo>
                <a:lnTo>
                  <a:pt x="691" y="1329"/>
                </a:lnTo>
                <a:lnTo>
                  <a:pt x="823" y="1739"/>
                </a:lnTo>
                <a:lnTo>
                  <a:pt x="823" y="2244"/>
                </a:lnTo>
                <a:lnTo>
                  <a:pt x="820" y="2274"/>
                </a:lnTo>
                <a:lnTo>
                  <a:pt x="810" y="2301"/>
                </a:lnTo>
                <a:lnTo>
                  <a:pt x="794" y="2325"/>
                </a:lnTo>
                <a:lnTo>
                  <a:pt x="775" y="2344"/>
                </a:lnTo>
                <a:lnTo>
                  <a:pt x="751" y="2359"/>
                </a:lnTo>
                <a:lnTo>
                  <a:pt x="725" y="2369"/>
                </a:lnTo>
                <a:lnTo>
                  <a:pt x="697" y="2371"/>
                </a:lnTo>
                <a:lnTo>
                  <a:pt x="670" y="2367"/>
                </a:lnTo>
                <a:lnTo>
                  <a:pt x="644" y="2358"/>
                </a:lnTo>
                <a:lnTo>
                  <a:pt x="621" y="2342"/>
                </a:lnTo>
                <a:lnTo>
                  <a:pt x="603" y="2321"/>
                </a:lnTo>
                <a:lnTo>
                  <a:pt x="589" y="2297"/>
                </a:lnTo>
                <a:lnTo>
                  <a:pt x="580" y="2269"/>
                </a:lnTo>
                <a:lnTo>
                  <a:pt x="578" y="2240"/>
                </a:lnTo>
                <a:lnTo>
                  <a:pt x="575" y="1747"/>
                </a:lnTo>
                <a:lnTo>
                  <a:pt x="469" y="1510"/>
                </a:lnTo>
                <a:lnTo>
                  <a:pt x="239" y="2272"/>
                </a:lnTo>
                <a:lnTo>
                  <a:pt x="228" y="2300"/>
                </a:lnTo>
                <a:lnTo>
                  <a:pt x="213" y="2324"/>
                </a:lnTo>
                <a:lnTo>
                  <a:pt x="192" y="2342"/>
                </a:lnTo>
                <a:lnTo>
                  <a:pt x="169" y="2356"/>
                </a:lnTo>
                <a:lnTo>
                  <a:pt x="142" y="2365"/>
                </a:lnTo>
                <a:lnTo>
                  <a:pt x="116" y="2367"/>
                </a:lnTo>
                <a:lnTo>
                  <a:pt x="88" y="2364"/>
                </a:lnTo>
                <a:lnTo>
                  <a:pt x="65" y="2354"/>
                </a:lnTo>
                <a:lnTo>
                  <a:pt x="45" y="2341"/>
                </a:lnTo>
                <a:lnTo>
                  <a:pt x="28" y="2324"/>
                </a:lnTo>
                <a:lnTo>
                  <a:pt x="14" y="2305"/>
                </a:lnTo>
                <a:lnTo>
                  <a:pt x="6" y="2282"/>
                </a:lnTo>
                <a:lnTo>
                  <a:pt x="1" y="2257"/>
                </a:lnTo>
                <a:lnTo>
                  <a:pt x="0" y="2232"/>
                </a:lnTo>
                <a:lnTo>
                  <a:pt x="5" y="2207"/>
                </a:lnTo>
                <a:lnTo>
                  <a:pt x="6" y="2203"/>
                </a:lnTo>
                <a:lnTo>
                  <a:pt x="8" y="2192"/>
                </a:lnTo>
                <a:lnTo>
                  <a:pt x="13" y="2174"/>
                </a:lnTo>
                <a:lnTo>
                  <a:pt x="19" y="2151"/>
                </a:lnTo>
                <a:lnTo>
                  <a:pt x="28" y="2121"/>
                </a:lnTo>
                <a:lnTo>
                  <a:pt x="37" y="2086"/>
                </a:lnTo>
                <a:lnTo>
                  <a:pt x="47" y="2045"/>
                </a:lnTo>
                <a:lnTo>
                  <a:pt x="59" y="2000"/>
                </a:lnTo>
                <a:lnTo>
                  <a:pt x="72" y="1950"/>
                </a:lnTo>
                <a:lnTo>
                  <a:pt x="87" y="1896"/>
                </a:lnTo>
                <a:lnTo>
                  <a:pt x="103" y="1839"/>
                </a:lnTo>
                <a:lnTo>
                  <a:pt x="118" y="1780"/>
                </a:lnTo>
                <a:lnTo>
                  <a:pt x="136" y="1717"/>
                </a:lnTo>
                <a:lnTo>
                  <a:pt x="153" y="1652"/>
                </a:lnTo>
                <a:lnTo>
                  <a:pt x="173" y="1585"/>
                </a:lnTo>
                <a:lnTo>
                  <a:pt x="191" y="1517"/>
                </a:lnTo>
                <a:lnTo>
                  <a:pt x="211" y="1448"/>
                </a:lnTo>
                <a:lnTo>
                  <a:pt x="231" y="1380"/>
                </a:lnTo>
                <a:lnTo>
                  <a:pt x="251" y="1309"/>
                </a:lnTo>
                <a:lnTo>
                  <a:pt x="271" y="1239"/>
                </a:lnTo>
                <a:lnTo>
                  <a:pt x="291" y="1172"/>
                </a:lnTo>
                <a:lnTo>
                  <a:pt x="312" y="1104"/>
                </a:lnTo>
                <a:lnTo>
                  <a:pt x="332" y="1037"/>
                </a:lnTo>
                <a:lnTo>
                  <a:pt x="352" y="973"/>
                </a:lnTo>
                <a:lnTo>
                  <a:pt x="372" y="910"/>
                </a:lnTo>
                <a:lnTo>
                  <a:pt x="392" y="851"/>
                </a:lnTo>
                <a:lnTo>
                  <a:pt x="410" y="796"/>
                </a:lnTo>
                <a:lnTo>
                  <a:pt x="428" y="742"/>
                </a:lnTo>
                <a:lnTo>
                  <a:pt x="446" y="694"/>
                </a:lnTo>
                <a:lnTo>
                  <a:pt x="463" y="650"/>
                </a:lnTo>
                <a:lnTo>
                  <a:pt x="479" y="611"/>
                </a:lnTo>
                <a:lnTo>
                  <a:pt x="493" y="577"/>
                </a:lnTo>
                <a:lnTo>
                  <a:pt x="508" y="548"/>
                </a:lnTo>
                <a:lnTo>
                  <a:pt x="520" y="525"/>
                </a:lnTo>
                <a:lnTo>
                  <a:pt x="532" y="509"/>
                </a:lnTo>
                <a:lnTo>
                  <a:pt x="541" y="499"/>
                </a:lnTo>
                <a:lnTo>
                  <a:pt x="577" y="482"/>
                </a:lnTo>
                <a:lnTo>
                  <a:pt x="613" y="470"/>
                </a:lnTo>
                <a:lnTo>
                  <a:pt x="650" y="464"/>
                </a:lnTo>
                <a:lnTo>
                  <a:pt x="688" y="463"/>
                </a:lnTo>
                <a:lnTo>
                  <a:pt x="724" y="467"/>
                </a:lnTo>
                <a:lnTo>
                  <a:pt x="760" y="475"/>
                </a:lnTo>
                <a:lnTo>
                  <a:pt x="794" y="490"/>
                </a:lnTo>
                <a:lnTo>
                  <a:pt x="826" y="509"/>
                </a:lnTo>
                <a:lnTo>
                  <a:pt x="853" y="532"/>
                </a:lnTo>
                <a:lnTo>
                  <a:pt x="1029" y="657"/>
                </a:lnTo>
                <a:lnTo>
                  <a:pt x="1256" y="446"/>
                </a:lnTo>
                <a:lnTo>
                  <a:pt x="1278" y="429"/>
                </a:lnTo>
                <a:lnTo>
                  <a:pt x="1302" y="418"/>
                </a:lnTo>
                <a:lnTo>
                  <a:pt x="1327" y="412"/>
                </a:lnTo>
                <a:lnTo>
                  <a:pt x="1352" y="412"/>
                </a:lnTo>
                <a:close/>
                <a:moveTo>
                  <a:pt x="1375" y="233"/>
                </a:moveTo>
                <a:lnTo>
                  <a:pt x="1545" y="233"/>
                </a:lnTo>
                <a:lnTo>
                  <a:pt x="1545" y="320"/>
                </a:lnTo>
                <a:lnTo>
                  <a:pt x="1655" y="320"/>
                </a:lnTo>
                <a:lnTo>
                  <a:pt x="1655" y="455"/>
                </a:lnTo>
                <a:lnTo>
                  <a:pt x="1549" y="455"/>
                </a:lnTo>
                <a:lnTo>
                  <a:pt x="1538" y="422"/>
                </a:lnTo>
                <a:lnTo>
                  <a:pt x="1523" y="392"/>
                </a:lnTo>
                <a:lnTo>
                  <a:pt x="1504" y="364"/>
                </a:lnTo>
                <a:lnTo>
                  <a:pt x="1482" y="343"/>
                </a:lnTo>
                <a:lnTo>
                  <a:pt x="1458" y="325"/>
                </a:lnTo>
                <a:lnTo>
                  <a:pt x="1433" y="312"/>
                </a:lnTo>
                <a:lnTo>
                  <a:pt x="1404" y="301"/>
                </a:lnTo>
                <a:lnTo>
                  <a:pt x="1375" y="295"/>
                </a:lnTo>
                <a:lnTo>
                  <a:pt x="1375" y="233"/>
                </a:lnTo>
                <a:close/>
                <a:moveTo>
                  <a:pt x="807" y="0"/>
                </a:moveTo>
                <a:lnTo>
                  <a:pt x="841" y="4"/>
                </a:lnTo>
                <a:lnTo>
                  <a:pt x="874" y="13"/>
                </a:lnTo>
                <a:lnTo>
                  <a:pt x="903" y="28"/>
                </a:lnTo>
                <a:lnTo>
                  <a:pt x="930" y="47"/>
                </a:lnTo>
                <a:lnTo>
                  <a:pt x="953" y="71"/>
                </a:lnTo>
                <a:lnTo>
                  <a:pt x="971" y="99"/>
                </a:lnTo>
                <a:lnTo>
                  <a:pt x="985" y="131"/>
                </a:lnTo>
                <a:lnTo>
                  <a:pt x="994" y="163"/>
                </a:lnTo>
                <a:lnTo>
                  <a:pt x="997" y="199"/>
                </a:lnTo>
                <a:lnTo>
                  <a:pt x="994" y="236"/>
                </a:lnTo>
                <a:lnTo>
                  <a:pt x="985" y="268"/>
                </a:lnTo>
                <a:lnTo>
                  <a:pt x="971" y="300"/>
                </a:lnTo>
                <a:lnTo>
                  <a:pt x="953" y="328"/>
                </a:lnTo>
                <a:lnTo>
                  <a:pt x="930" y="352"/>
                </a:lnTo>
                <a:lnTo>
                  <a:pt x="903" y="371"/>
                </a:lnTo>
                <a:lnTo>
                  <a:pt x="874" y="386"/>
                </a:lnTo>
                <a:lnTo>
                  <a:pt x="841" y="395"/>
                </a:lnTo>
                <a:lnTo>
                  <a:pt x="807" y="399"/>
                </a:lnTo>
                <a:lnTo>
                  <a:pt x="774" y="395"/>
                </a:lnTo>
                <a:lnTo>
                  <a:pt x="742" y="386"/>
                </a:lnTo>
                <a:lnTo>
                  <a:pt x="712" y="371"/>
                </a:lnTo>
                <a:lnTo>
                  <a:pt x="685" y="352"/>
                </a:lnTo>
                <a:lnTo>
                  <a:pt x="664" y="328"/>
                </a:lnTo>
                <a:lnTo>
                  <a:pt x="644" y="300"/>
                </a:lnTo>
                <a:lnTo>
                  <a:pt x="631" y="268"/>
                </a:lnTo>
                <a:lnTo>
                  <a:pt x="621" y="236"/>
                </a:lnTo>
                <a:lnTo>
                  <a:pt x="619" y="199"/>
                </a:lnTo>
                <a:lnTo>
                  <a:pt x="621" y="163"/>
                </a:lnTo>
                <a:lnTo>
                  <a:pt x="631" y="131"/>
                </a:lnTo>
                <a:lnTo>
                  <a:pt x="644" y="99"/>
                </a:lnTo>
                <a:lnTo>
                  <a:pt x="664" y="71"/>
                </a:lnTo>
                <a:lnTo>
                  <a:pt x="685" y="47"/>
                </a:lnTo>
                <a:lnTo>
                  <a:pt x="712" y="28"/>
                </a:lnTo>
                <a:lnTo>
                  <a:pt x="742" y="13"/>
                </a:lnTo>
                <a:lnTo>
                  <a:pt x="774" y="4"/>
                </a:lnTo>
                <a:lnTo>
                  <a:pt x="807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3342459" y="2884133"/>
            <a:ext cx="179753" cy="180147"/>
          </a:xfrm>
          <a:custGeom>
            <a:avLst/>
            <a:gdLst/>
            <a:ahLst/>
            <a:cxnLst/>
            <a:rect l="l" t="t" r="r" b="b"/>
            <a:pathLst>
              <a:path w="735" h="735" extrusionOk="0">
                <a:moveTo>
                  <a:pt x="661" y="0"/>
                </a:moveTo>
                <a:lnTo>
                  <a:pt x="684" y="0"/>
                </a:lnTo>
                <a:lnTo>
                  <a:pt x="704" y="6"/>
                </a:lnTo>
                <a:lnTo>
                  <a:pt x="719" y="16"/>
                </a:lnTo>
                <a:lnTo>
                  <a:pt x="729" y="31"/>
                </a:lnTo>
                <a:lnTo>
                  <a:pt x="734" y="50"/>
                </a:lnTo>
                <a:lnTo>
                  <a:pt x="735" y="72"/>
                </a:lnTo>
                <a:lnTo>
                  <a:pt x="730" y="99"/>
                </a:lnTo>
                <a:lnTo>
                  <a:pt x="722" y="128"/>
                </a:lnTo>
                <a:lnTo>
                  <a:pt x="710" y="161"/>
                </a:lnTo>
                <a:lnTo>
                  <a:pt x="693" y="196"/>
                </a:lnTo>
                <a:lnTo>
                  <a:pt x="671" y="232"/>
                </a:lnTo>
                <a:lnTo>
                  <a:pt x="647" y="271"/>
                </a:lnTo>
                <a:lnTo>
                  <a:pt x="619" y="309"/>
                </a:lnTo>
                <a:lnTo>
                  <a:pt x="588" y="351"/>
                </a:lnTo>
                <a:lnTo>
                  <a:pt x="554" y="392"/>
                </a:lnTo>
                <a:lnTo>
                  <a:pt x="516" y="434"/>
                </a:lnTo>
                <a:lnTo>
                  <a:pt x="475" y="475"/>
                </a:lnTo>
                <a:lnTo>
                  <a:pt x="434" y="516"/>
                </a:lnTo>
                <a:lnTo>
                  <a:pt x="392" y="554"/>
                </a:lnTo>
                <a:lnTo>
                  <a:pt x="351" y="588"/>
                </a:lnTo>
                <a:lnTo>
                  <a:pt x="309" y="619"/>
                </a:lnTo>
                <a:lnTo>
                  <a:pt x="271" y="647"/>
                </a:lnTo>
                <a:lnTo>
                  <a:pt x="232" y="672"/>
                </a:lnTo>
                <a:lnTo>
                  <a:pt x="196" y="693"/>
                </a:lnTo>
                <a:lnTo>
                  <a:pt x="161" y="710"/>
                </a:lnTo>
                <a:lnTo>
                  <a:pt x="128" y="722"/>
                </a:lnTo>
                <a:lnTo>
                  <a:pt x="99" y="730"/>
                </a:lnTo>
                <a:lnTo>
                  <a:pt x="72" y="735"/>
                </a:lnTo>
                <a:lnTo>
                  <a:pt x="50" y="734"/>
                </a:lnTo>
                <a:lnTo>
                  <a:pt x="31" y="729"/>
                </a:lnTo>
                <a:lnTo>
                  <a:pt x="16" y="719"/>
                </a:lnTo>
                <a:lnTo>
                  <a:pt x="6" y="704"/>
                </a:lnTo>
                <a:lnTo>
                  <a:pt x="0" y="684"/>
                </a:lnTo>
                <a:lnTo>
                  <a:pt x="0" y="661"/>
                </a:lnTo>
                <a:lnTo>
                  <a:pt x="4" y="636"/>
                </a:lnTo>
                <a:lnTo>
                  <a:pt x="13" y="606"/>
                </a:lnTo>
                <a:lnTo>
                  <a:pt x="25" y="574"/>
                </a:lnTo>
                <a:lnTo>
                  <a:pt x="42" y="539"/>
                </a:lnTo>
                <a:lnTo>
                  <a:pt x="63" y="503"/>
                </a:lnTo>
                <a:lnTo>
                  <a:pt x="88" y="464"/>
                </a:lnTo>
                <a:lnTo>
                  <a:pt x="116" y="424"/>
                </a:lnTo>
                <a:lnTo>
                  <a:pt x="147" y="384"/>
                </a:lnTo>
                <a:lnTo>
                  <a:pt x="181" y="342"/>
                </a:lnTo>
                <a:lnTo>
                  <a:pt x="219" y="301"/>
                </a:lnTo>
                <a:lnTo>
                  <a:pt x="259" y="259"/>
                </a:lnTo>
                <a:lnTo>
                  <a:pt x="301" y="219"/>
                </a:lnTo>
                <a:lnTo>
                  <a:pt x="342" y="181"/>
                </a:lnTo>
                <a:lnTo>
                  <a:pt x="384" y="147"/>
                </a:lnTo>
                <a:lnTo>
                  <a:pt x="424" y="116"/>
                </a:lnTo>
                <a:lnTo>
                  <a:pt x="464" y="88"/>
                </a:lnTo>
                <a:lnTo>
                  <a:pt x="503" y="63"/>
                </a:lnTo>
                <a:lnTo>
                  <a:pt x="539" y="42"/>
                </a:lnTo>
                <a:lnTo>
                  <a:pt x="574" y="25"/>
                </a:lnTo>
                <a:lnTo>
                  <a:pt x="606" y="13"/>
                </a:lnTo>
                <a:lnTo>
                  <a:pt x="636" y="4"/>
                </a:lnTo>
                <a:lnTo>
                  <a:pt x="661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3478189" y="3020162"/>
            <a:ext cx="205431" cy="205881"/>
          </a:xfrm>
          <a:custGeom>
            <a:avLst/>
            <a:gdLst/>
            <a:ahLst/>
            <a:cxnLst/>
            <a:rect l="l" t="t" r="r" b="b"/>
            <a:pathLst>
              <a:path w="840" h="840" extrusionOk="0">
                <a:moveTo>
                  <a:pt x="702" y="0"/>
                </a:moveTo>
                <a:lnTo>
                  <a:pt x="799" y="95"/>
                </a:lnTo>
                <a:lnTo>
                  <a:pt x="800" y="133"/>
                </a:lnTo>
                <a:lnTo>
                  <a:pt x="795" y="171"/>
                </a:lnTo>
                <a:lnTo>
                  <a:pt x="783" y="210"/>
                </a:lnTo>
                <a:lnTo>
                  <a:pt x="767" y="250"/>
                </a:lnTo>
                <a:lnTo>
                  <a:pt x="747" y="290"/>
                </a:lnTo>
                <a:lnTo>
                  <a:pt x="723" y="330"/>
                </a:lnTo>
                <a:lnTo>
                  <a:pt x="696" y="369"/>
                </a:lnTo>
                <a:lnTo>
                  <a:pt x="668" y="407"/>
                </a:lnTo>
                <a:lnTo>
                  <a:pt x="638" y="442"/>
                </a:lnTo>
                <a:lnTo>
                  <a:pt x="609" y="476"/>
                </a:lnTo>
                <a:lnTo>
                  <a:pt x="581" y="507"/>
                </a:lnTo>
                <a:lnTo>
                  <a:pt x="744" y="672"/>
                </a:lnTo>
                <a:lnTo>
                  <a:pt x="764" y="671"/>
                </a:lnTo>
                <a:lnTo>
                  <a:pt x="782" y="675"/>
                </a:lnTo>
                <a:lnTo>
                  <a:pt x="800" y="683"/>
                </a:lnTo>
                <a:lnTo>
                  <a:pt x="814" y="695"/>
                </a:lnTo>
                <a:lnTo>
                  <a:pt x="829" y="713"/>
                </a:lnTo>
                <a:lnTo>
                  <a:pt x="837" y="733"/>
                </a:lnTo>
                <a:lnTo>
                  <a:pt x="840" y="755"/>
                </a:lnTo>
                <a:lnTo>
                  <a:pt x="837" y="777"/>
                </a:lnTo>
                <a:lnTo>
                  <a:pt x="829" y="798"/>
                </a:lnTo>
                <a:lnTo>
                  <a:pt x="814" y="814"/>
                </a:lnTo>
                <a:lnTo>
                  <a:pt x="798" y="829"/>
                </a:lnTo>
                <a:lnTo>
                  <a:pt x="777" y="837"/>
                </a:lnTo>
                <a:lnTo>
                  <a:pt x="755" y="840"/>
                </a:lnTo>
                <a:lnTo>
                  <a:pt x="733" y="837"/>
                </a:lnTo>
                <a:lnTo>
                  <a:pt x="713" y="829"/>
                </a:lnTo>
                <a:lnTo>
                  <a:pt x="695" y="816"/>
                </a:lnTo>
                <a:lnTo>
                  <a:pt x="683" y="800"/>
                </a:lnTo>
                <a:lnTo>
                  <a:pt x="675" y="782"/>
                </a:lnTo>
                <a:lnTo>
                  <a:pt x="671" y="764"/>
                </a:lnTo>
                <a:lnTo>
                  <a:pt x="672" y="744"/>
                </a:lnTo>
                <a:lnTo>
                  <a:pt x="507" y="581"/>
                </a:lnTo>
                <a:lnTo>
                  <a:pt x="480" y="606"/>
                </a:lnTo>
                <a:lnTo>
                  <a:pt x="448" y="633"/>
                </a:lnTo>
                <a:lnTo>
                  <a:pt x="417" y="660"/>
                </a:lnTo>
                <a:lnTo>
                  <a:pt x="382" y="686"/>
                </a:lnTo>
                <a:lnTo>
                  <a:pt x="347" y="712"/>
                </a:lnTo>
                <a:lnTo>
                  <a:pt x="310" y="735"/>
                </a:lnTo>
                <a:lnTo>
                  <a:pt x="274" y="755"/>
                </a:lnTo>
                <a:lnTo>
                  <a:pt x="236" y="773"/>
                </a:lnTo>
                <a:lnTo>
                  <a:pt x="200" y="787"/>
                </a:lnTo>
                <a:lnTo>
                  <a:pt x="164" y="796"/>
                </a:lnTo>
                <a:lnTo>
                  <a:pt x="129" y="800"/>
                </a:lnTo>
                <a:lnTo>
                  <a:pt x="95" y="799"/>
                </a:lnTo>
                <a:lnTo>
                  <a:pt x="0" y="702"/>
                </a:lnTo>
                <a:lnTo>
                  <a:pt x="39" y="691"/>
                </a:lnTo>
                <a:lnTo>
                  <a:pt x="83" y="675"/>
                </a:lnTo>
                <a:lnTo>
                  <a:pt x="126" y="654"/>
                </a:lnTo>
                <a:lnTo>
                  <a:pt x="171" y="628"/>
                </a:lnTo>
                <a:lnTo>
                  <a:pt x="216" y="599"/>
                </a:lnTo>
                <a:lnTo>
                  <a:pt x="259" y="567"/>
                </a:lnTo>
                <a:lnTo>
                  <a:pt x="303" y="533"/>
                </a:lnTo>
                <a:lnTo>
                  <a:pt x="345" y="498"/>
                </a:lnTo>
                <a:lnTo>
                  <a:pt x="385" y="460"/>
                </a:lnTo>
                <a:lnTo>
                  <a:pt x="424" y="424"/>
                </a:lnTo>
                <a:lnTo>
                  <a:pt x="460" y="385"/>
                </a:lnTo>
                <a:lnTo>
                  <a:pt x="498" y="345"/>
                </a:lnTo>
                <a:lnTo>
                  <a:pt x="533" y="303"/>
                </a:lnTo>
                <a:lnTo>
                  <a:pt x="567" y="259"/>
                </a:lnTo>
                <a:lnTo>
                  <a:pt x="599" y="216"/>
                </a:lnTo>
                <a:lnTo>
                  <a:pt x="628" y="171"/>
                </a:lnTo>
                <a:lnTo>
                  <a:pt x="654" y="126"/>
                </a:lnTo>
                <a:lnTo>
                  <a:pt x="675" y="83"/>
                </a:lnTo>
                <a:lnTo>
                  <a:pt x="691" y="39"/>
                </a:lnTo>
                <a:lnTo>
                  <a:pt x="702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3173712" y="2715016"/>
            <a:ext cx="640749" cy="642154"/>
          </a:xfrm>
          <a:custGeom>
            <a:avLst/>
            <a:gdLst/>
            <a:ahLst/>
            <a:cxnLst/>
            <a:rect l="l" t="t" r="r" b="b"/>
            <a:pathLst>
              <a:path w="2622" h="2622" extrusionOk="0">
                <a:moveTo>
                  <a:pt x="408" y="2305"/>
                </a:moveTo>
                <a:lnTo>
                  <a:pt x="582" y="2480"/>
                </a:lnTo>
                <a:lnTo>
                  <a:pt x="440" y="2622"/>
                </a:lnTo>
                <a:lnTo>
                  <a:pt x="265" y="2448"/>
                </a:lnTo>
                <a:lnTo>
                  <a:pt x="408" y="2305"/>
                </a:lnTo>
                <a:close/>
                <a:moveTo>
                  <a:pt x="640" y="2073"/>
                </a:moveTo>
                <a:lnTo>
                  <a:pt x="814" y="2247"/>
                </a:lnTo>
                <a:lnTo>
                  <a:pt x="673" y="2390"/>
                </a:lnTo>
                <a:lnTo>
                  <a:pt x="498" y="2214"/>
                </a:lnTo>
                <a:lnTo>
                  <a:pt x="640" y="2073"/>
                </a:lnTo>
                <a:close/>
                <a:moveTo>
                  <a:pt x="142" y="2040"/>
                </a:moveTo>
                <a:lnTo>
                  <a:pt x="317" y="2214"/>
                </a:lnTo>
                <a:lnTo>
                  <a:pt x="174" y="2357"/>
                </a:lnTo>
                <a:lnTo>
                  <a:pt x="0" y="2182"/>
                </a:lnTo>
                <a:lnTo>
                  <a:pt x="142" y="2040"/>
                </a:lnTo>
                <a:close/>
                <a:moveTo>
                  <a:pt x="873" y="1839"/>
                </a:moveTo>
                <a:lnTo>
                  <a:pt x="1047" y="2015"/>
                </a:lnTo>
                <a:lnTo>
                  <a:pt x="906" y="2156"/>
                </a:lnTo>
                <a:lnTo>
                  <a:pt x="731" y="1982"/>
                </a:lnTo>
                <a:lnTo>
                  <a:pt x="873" y="1839"/>
                </a:lnTo>
                <a:close/>
                <a:moveTo>
                  <a:pt x="375" y="1808"/>
                </a:moveTo>
                <a:lnTo>
                  <a:pt x="549" y="1982"/>
                </a:lnTo>
                <a:lnTo>
                  <a:pt x="408" y="2124"/>
                </a:lnTo>
                <a:lnTo>
                  <a:pt x="232" y="1949"/>
                </a:lnTo>
                <a:lnTo>
                  <a:pt x="375" y="1808"/>
                </a:lnTo>
                <a:close/>
                <a:moveTo>
                  <a:pt x="607" y="1575"/>
                </a:moveTo>
                <a:lnTo>
                  <a:pt x="783" y="1749"/>
                </a:lnTo>
                <a:lnTo>
                  <a:pt x="640" y="1891"/>
                </a:lnTo>
                <a:lnTo>
                  <a:pt x="466" y="1716"/>
                </a:lnTo>
                <a:lnTo>
                  <a:pt x="607" y="1575"/>
                </a:lnTo>
                <a:close/>
                <a:moveTo>
                  <a:pt x="1553" y="849"/>
                </a:moveTo>
                <a:lnTo>
                  <a:pt x="1828" y="1126"/>
                </a:lnTo>
                <a:lnTo>
                  <a:pt x="1824" y="1154"/>
                </a:lnTo>
                <a:lnTo>
                  <a:pt x="1813" y="1185"/>
                </a:lnTo>
                <a:lnTo>
                  <a:pt x="1799" y="1219"/>
                </a:lnTo>
                <a:lnTo>
                  <a:pt x="1781" y="1257"/>
                </a:lnTo>
                <a:lnTo>
                  <a:pt x="1760" y="1295"/>
                </a:lnTo>
                <a:lnTo>
                  <a:pt x="1733" y="1336"/>
                </a:lnTo>
                <a:lnTo>
                  <a:pt x="1704" y="1379"/>
                </a:lnTo>
                <a:lnTo>
                  <a:pt x="1671" y="1422"/>
                </a:lnTo>
                <a:lnTo>
                  <a:pt x="1636" y="1467"/>
                </a:lnTo>
                <a:lnTo>
                  <a:pt x="1596" y="1511"/>
                </a:lnTo>
                <a:lnTo>
                  <a:pt x="1554" y="1555"/>
                </a:lnTo>
                <a:lnTo>
                  <a:pt x="1511" y="1596"/>
                </a:lnTo>
                <a:lnTo>
                  <a:pt x="1467" y="1636"/>
                </a:lnTo>
                <a:lnTo>
                  <a:pt x="1422" y="1671"/>
                </a:lnTo>
                <a:lnTo>
                  <a:pt x="1379" y="1704"/>
                </a:lnTo>
                <a:lnTo>
                  <a:pt x="1336" y="1733"/>
                </a:lnTo>
                <a:lnTo>
                  <a:pt x="1295" y="1760"/>
                </a:lnTo>
                <a:lnTo>
                  <a:pt x="1257" y="1781"/>
                </a:lnTo>
                <a:lnTo>
                  <a:pt x="1219" y="1799"/>
                </a:lnTo>
                <a:lnTo>
                  <a:pt x="1185" y="1813"/>
                </a:lnTo>
                <a:lnTo>
                  <a:pt x="1154" y="1824"/>
                </a:lnTo>
                <a:lnTo>
                  <a:pt x="1126" y="1828"/>
                </a:lnTo>
                <a:lnTo>
                  <a:pt x="849" y="1553"/>
                </a:lnTo>
                <a:lnTo>
                  <a:pt x="877" y="1547"/>
                </a:lnTo>
                <a:lnTo>
                  <a:pt x="908" y="1536"/>
                </a:lnTo>
                <a:lnTo>
                  <a:pt x="942" y="1523"/>
                </a:lnTo>
                <a:lnTo>
                  <a:pt x="980" y="1504"/>
                </a:lnTo>
                <a:lnTo>
                  <a:pt x="1018" y="1483"/>
                </a:lnTo>
                <a:lnTo>
                  <a:pt x="1060" y="1457"/>
                </a:lnTo>
                <a:lnTo>
                  <a:pt x="1102" y="1427"/>
                </a:lnTo>
                <a:lnTo>
                  <a:pt x="1145" y="1396"/>
                </a:lnTo>
                <a:lnTo>
                  <a:pt x="1190" y="1359"/>
                </a:lnTo>
                <a:lnTo>
                  <a:pt x="1234" y="1321"/>
                </a:lnTo>
                <a:lnTo>
                  <a:pt x="1278" y="1278"/>
                </a:lnTo>
                <a:lnTo>
                  <a:pt x="1319" y="1234"/>
                </a:lnTo>
                <a:lnTo>
                  <a:pt x="1359" y="1190"/>
                </a:lnTo>
                <a:lnTo>
                  <a:pt x="1394" y="1145"/>
                </a:lnTo>
                <a:lnTo>
                  <a:pt x="1427" y="1102"/>
                </a:lnTo>
                <a:lnTo>
                  <a:pt x="1457" y="1060"/>
                </a:lnTo>
                <a:lnTo>
                  <a:pt x="1483" y="1018"/>
                </a:lnTo>
                <a:lnTo>
                  <a:pt x="1504" y="980"/>
                </a:lnTo>
                <a:lnTo>
                  <a:pt x="1523" y="942"/>
                </a:lnTo>
                <a:lnTo>
                  <a:pt x="1536" y="908"/>
                </a:lnTo>
                <a:lnTo>
                  <a:pt x="1547" y="877"/>
                </a:lnTo>
                <a:lnTo>
                  <a:pt x="1553" y="849"/>
                </a:lnTo>
                <a:close/>
                <a:moveTo>
                  <a:pt x="1982" y="731"/>
                </a:moveTo>
                <a:lnTo>
                  <a:pt x="2156" y="906"/>
                </a:lnTo>
                <a:lnTo>
                  <a:pt x="2015" y="1047"/>
                </a:lnTo>
                <a:lnTo>
                  <a:pt x="1839" y="873"/>
                </a:lnTo>
                <a:lnTo>
                  <a:pt x="1982" y="731"/>
                </a:lnTo>
                <a:close/>
                <a:moveTo>
                  <a:pt x="2214" y="498"/>
                </a:moveTo>
                <a:lnTo>
                  <a:pt x="2390" y="673"/>
                </a:lnTo>
                <a:lnTo>
                  <a:pt x="2247" y="814"/>
                </a:lnTo>
                <a:lnTo>
                  <a:pt x="2073" y="640"/>
                </a:lnTo>
                <a:lnTo>
                  <a:pt x="2214" y="498"/>
                </a:lnTo>
                <a:close/>
                <a:moveTo>
                  <a:pt x="1716" y="466"/>
                </a:moveTo>
                <a:lnTo>
                  <a:pt x="1891" y="640"/>
                </a:lnTo>
                <a:lnTo>
                  <a:pt x="1749" y="783"/>
                </a:lnTo>
                <a:lnTo>
                  <a:pt x="1575" y="607"/>
                </a:lnTo>
                <a:lnTo>
                  <a:pt x="1716" y="466"/>
                </a:lnTo>
                <a:close/>
                <a:moveTo>
                  <a:pt x="2448" y="265"/>
                </a:moveTo>
                <a:lnTo>
                  <a:pt x="2622" y="440"/>
                </a:lnTo>
                <a:lnTo>
                  <a:pt x="2480" y="582"/>
                </a:lnTo>
                <a:lnTo>
                  <a:pt x="2305" y="408"/>
                </a:lnTo>
                <a:lnTo>
                  <a:pt x="2448" y="265"/>
                </a:lnTo>
                <a:close/>
                <a:moveTo>
                  <a:pt x="1949" y="232"/>
                </a:moveTo>
                <a:lnTo>
                  <a:pt x="2124" y="408"/>
                </a:lnTo>
                <a:lnTo>
                  <a:pt x="1982" y="549"/>
                </a:lnTo>
                <a:lnTo>
                  <a:pt x="1808" y="375"/>
                </a:lnTo>
                <a:lnTo>
                  <a:pt x="1949" y="232"/>
                </a:lnTo>
                <a:close/>
                <a:moveTo>
                  <a:pt x="2182" y="0"/>
                </a:moveTo>
                <a:lnTo>
                  <a:pt x="2357" y="174"/>
                </a:lnTo>
                <a:lnTo>
                  <a:pt x="2214" y="317"/>
                </a:lnTo>
                <a:lnTo>
                  <a:pt x="2040" y="142"/>
                </a:lnTo>
                <a:lnTo>
                  <a:pt x="218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2593575" y="4354060"/>
            <a:ext cx="445299" cy="329517"/>
          </a:xfrm>
          <a:custGeom>
            <a:avLst/>
            <a:gdLst/>
            <a:ahLst/>
            <a:cxnLst/>
            <a:rect l="l" t="t" r="r" b="b"/>
            <a:pathLst>
              <a:path w="1695" h="1254" extrusionOk="0">
                <a:moveTo>
                  <a:pt x="0" y="831"/>
                </a:moveTo>
                <a:lnTo>
                  <a:pt x="210" y="831"/>
                </a:lnTo>
                <a:lnTo>
                  <a:pt x="210" y="1254"/>
                </a:lnTo>
                <a:lnTo>
                  <a:pt x="0" y="1254"/>
                </a:lnTo>
                <a:lnTo>
                  <a:pt x="0" y="831"/>
                </a:lnTo>
                <a:close/>
                <a:moveTo>
                  <a:pt x="0" y="343"/>
                </a:moveTo>
                <a:lnTo>
                  <a:pt x="210" y="343"/>
                </a:lnTo>
                <a:lnTo>
                  <a:pt x="210" y="769"/>
                </a:lnTo>
                <a:lnTo>
                  <a:pt x="0" y="769"/>
                </a:lnTo>
                <a:lnTo>
                  <a:pt x="0" y="343"/>
                </a:lnTo>
                <a:close/>
                <a:moveTo>
                  <a:pt x="1406" y="0"/>
                </a:moveTo>
                <a:lnTo>
                  <a:pt x="1695" y="0"/>
                </a:lnTo>
                <a:lnTo>
                  <a:pt x="1695" y="201"/>
                </a:lnTo>
                <a:lnTo>
                  <a:pt x="1406" y="201"/>
                </a:lnTo>
                <a:lnTo>
                  <a:pt x="1406" y="0"/>
                </a:lnTo>
                <a:close/>
                <a:moveTo>
                  <a:pt x="1056" y="0"/>
                </a:moveTo>
                <a:lnTo>
                  <a:pt x="1345" y="0"/>
                </a:lnTo>
                <a:lnTo>
                  <a:pt x="1345" y="201"/>
                </a:lnTo>
                <a:lnTo>
                  <a:pt x="1056" y="201"/>
                </a:lnTo>
                <a:lnTo>
                  <a:pt x="1056" y="0"/>
                </a:lnTo>
                <a:close/>
                <a:moveTo>
                  <a:pt x="704" y="0"/>
                </a:moveTo>
                <a:lnTo>
                  <a:pt x="993" y="0"/>
                </a:lnTo>
                <a:lnTo>
                  <a:pt x="993" y="201"/>
                </a:lnTo>
                <a:lnTo>
                  <a:pt x="704" y="201"/>
                </a:lnTo>
                <a:lnTo>
                  <a:pt x="704" y="0"/>
                </a:lnTo>
                <a:close/>
                <a:moveTo>
                  <a:pt x="353" y="0"/>
                </a:moveTo>
                <a:lnTo>
                  <a:pt x="642" y="0"/>
                </a:lnTo>
                <a:lnTo>
                  <a:pt x="642" y="201"/>
                </a:lnTo>
                <a:lnTo>
                  <a:pt x="353" y="201"/>
                </a:lnTo>
                <a:lnTo>
                  <a:pt x="353" y="0"/>
                </a:lnTo>
                <a:close/>
                <a:moveTo>
                  <a:pt x="0" y="0"/>
                </a:moveTo>
                <a:lnTo>
                  <a:pt x="210" y="0"/>
                </a:lnTo>
                <a:lnTo>
                  <a:pt x="210" y="201"/>
                </a:lnTo>
                <a:lnTo>
                  <a:pt x="0" y="201"/>
                </a:lnTo>
                <a:lnTo>
                  <a:pt x="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2530524" y="4292358"/>
            <a:ext cx="571401" cy="454235"/>
          </a:xfrm>
          <a:custGeom>
            <a:avLst/>
            <a:gdLst/>
            <a:ahLst/>
            <a:cxnLst/>
            <a:rect l="l" t="t" r="r" b="b"/>
            <a:pathLst>
              <a:path w="2171" h="1730" extrusionOk="0">
                <a:moveTo>
                  <a:pt x="1644" y="1069"/>
                </a:moveTo>
                <a:lnTo>
                  <a:pt x="1933" y="1069"/>
                </a:lnTo>
                <a:lnTo>
                  <a:pt x="1933" y="1492"/>
                </a:lnTo>
                <a:lnTo>
                  <a:pt x="1644" y="1492"/>
                </a:lnTo>
                <a:lnTo>
                  <a:pt x="1644" y="1069"/>
                </a:lnTo>
                <a:close/>
                <a:moveTo>
                  <a:pt x="1294" y="1069"/>
                </a:moveTo>
                <a:lnTo>
                  <a:pt x="1583" y="1069"/>
                </a:lnTo>
                <a:lnTo>
                  <a:pt x="1583" y="1492"/>
                </a:lnTo>
                <a:lnTo>
                  <a:pt x="1294" y="1492"/>
                </a:lnTo>
                <a:lnTo>
                  <a:pt x="1294" y="1069"/>
                </a:lnTo>
                <a:close/>
                <a:moveTo>
                  <a:pt x="942" y="1069"/>
                </a:moveTo>
                <a:lnTo>
                  <a:pt x="1231" y="1069"/>
                </a:lnTo>
                <a:lnTo>
                  <a:pt x="1231" y="1492"/>
                </a:lnTo>
                <a:lnTo>
                  <a:pt x="942" y="1492"/>
                </a:lnTo>
                <a:lnTo>
                  <a:pt x="942" y="1069"/>
                </a:lnTo>
                <a:close/>
                <a:moveTo>
                  <a:pt x="591" y="1069"/>
                </a:moveTo>
                <a:lnTo>
                  <a:pt x="880" y="1069"/>
                </a:lnTo>
                <a:lnTo>
                  <a:pt x="880" y="1492"/>
                </a:lnTo>
                <a:lnTo>
                  <a:pt x="591" y="1492"/>
                </a:lnTo>
                <a:lnTo>
                  <a:pt x="591" y="1069"/>
                </a:lnTo>
                <a:close/>
                <a:moveTo>
                  <a:pt x="1294" y="581"/>
                </a:moveTo>
                <a:lnTo>
                  <a:pt x="1583" y="581"/>
                </a:lnTo>
                <a:lnTo>
                  <a:pt x="1583" y="1007"/>
                </a:lnTo>
                <a:lnTo>
                  <a:pt x="1294" y="1007"/>
                </a:lnTo>
                <a:lnTo>
                  <a:pt x="1294" y="581"/>
                </a:lnTo>
                <a:close/>
                <a:moveTo>
                  <a:pt x="942" y="581"/>
                </a:moveTo>
                <a:lnTo>
                  <a:pt x="1231" y="581"/>
                </a:lnTo>
                <a:lnTo>
                  <a:pt x="1231" y="1007"/>
                </a:lnTo>
                <a:lnTo>
                  <a:pt x="942" y="1007"/>
                </a:lnTo>
                <a:lnTo>
                  <a:pt x="942" y="581"/>
                </a:lnTo>
                <a:close/>
                <a:moveTo>
                  <a:pt x="591" y="581"/>
                </a:moveTo>
                <a:lnTo>
                  <a:pt x="880" y="581"/>
                </a:lnTo>
                <a:lnTo>
                  <a:pt x="880" y="1007"/>
                </a:lnTo>
                <a:lnTo>
                  <a:pt x="591" y="1007"/>
                </a:lnTo>
                <a:lnTo>
                  <a:pt x="591" y="581"/>
                </a:lnTo>
                <a:close/>
                <a:moveTo>
                  <a:pt x="1932" y="580"/>
                </a:moveTo>
                <a:lnTo>
                  <a:pt x="1933" y="580"/>
                </a:lnTo>
                <a:lnTo>
                  <a:pt x="1933" y="1007"/>
                </a:lnTo>
                <a:lnTo>
                  <a:pt x="1644" y="1007"/>
                </a:lnTo>
                <a:lnTo>
                  <a:pt x="1644" y="581"/>
                </a:lnTo>
                <a:lnTo>
                  <a:pt x="1932" y="581"/>
                </a:lnTo>
                <a:lnTo>
                  <a:pt x="1932" y="580"/>
                </a:lnTo>
                <a:close/>
                <a:moveTo>
                  <a:pt x="140" y="140"/>
                </a:moveTo>
                <a:lnTo>
                  <a:pt x="140" y="1590"/>
                </a:lnTo>
                <a:lnTo>
                  <a:pt x="2031" y="1590"/>
                </a:lnTo>
                <a:lnTo>
                  <a:pt x="2031" y="140"/>
                </a:lnTo>
                <a:lnTo>
                  <a:pt x="140" y="140"/>
                </a:lnTo>
                <a:close/>
                <a:moveTo>
                  <a:pt x="0" y="0"/>
                </a:moveTo>
                <a:lnTo>
                  <a:pt x="2171" y="0"/>
                </a:lnTo>
                <a:lnTo>
                  <a:pt x="2171" y="1730"/>
                </a:lnTo>
                <a:lnTo>
                  <a:pt x="0" y="173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706023" y="3827688"/>
            <a:ext cx="1112080" cy="871451"/>
          </a:xfrm>
          <a:custGeom>
            <a:avLst/>
            <a:gdLst/>
            <a:ahLst/>
            <a:cxnLst/>
            <a:rect l="l" t="t" r="r" b="b"/>
            <a:pathLst>
              <a:path w="2171" h="1701" extrusionOk="0">
                <a:moveTo>
                  <a:pt x="189" y="1077"/>
                </a:moveTo>
                <a:lnTo>
                  <a:pt x="786" y="1436"/>
                </a:lnTo>
                <a:lnTo>
                  <a:pt x="797" y="1441"/>
                </a:lnTo>
                <a:lnTo>
                  <a:pt x="812" y="1443"/>
                </a:lnTo>
                <a:lnTo>
                  <a:pt x="826" y="1443"/>
                </a:lnTo>
                <a:lnTo>
                  <a:pt x="841" y="1441"/>
                </a:lnTo>
                <a:lnTo>
                  <a:pt x="852" y="1436"/>
                </a:lnTo>
                <a:lnTo>
                  <a:pt x="1450" y="1077"/>
                </a:lnTo>
                <a:lnTo>
                  <a:pt x="1621" y="1180"/>
                </a:lnTo>
                <a:lnTo>
                  <a:pt x="1633" y="1189"/>
                </a:lnTo>
                <a:lnTo>
                  <a:pt x="1639" y="1200"/>
                </a:lnTo>
                <a:lnTo>
                  <a:pt x="1639" y="1212"/>
                </a:lnTo>
                <a:lnTo>
                  <a:pt x="1633" y="1223"/>
                </a:lnTo>
                <a:lnTo>
                  <a:pt x="1621" y="1233"/>
                </a:lnTo>
                <a:lnTo>
                  <a:pt x="852" y="1694"/>
                </a:lnTo>
                <a:lnTo>
                  <a:pt x="841" y="1698"/>
                </a:lnTo>
                <a:lnTo>
                  <a:pt x="826" y="1701"/>
                </a:lnTo>
                <a:lnTo>
                  <a:pt x="812" y="1701"/>
                </a:lnTo>
                <a:lnTo>
                  <a:pt x="797" y="1698"/>
                </a:lnTo>
                <a:lnTo>
                  <a:pt x="786" y="1694"/>
                </a:lnTo>
                <a:lnTo>
                  <a:pt x="17" y="1233"/>
                </a:lnTo>
                <a:lnTo>
                  <a:pt x="6" y="1223"/>
                </a:lnTo>
                <a:lnTo>
                  <a:pt x="0" y="1212"/>
                </a:lnTo>
                <a:lnTo>
                  <a:pt x="0" y="1200"/>
                </a:lnTo>
                <a:lnTo>
                  <a:pt x="6" y="1189"/>
                </a:lnTo>
                <a:lnTo>
                  <a:pt x="17" y="1180"/>
                </a:lnTo>
                <a:lnTo>
                  <a:pt x="189" y="1077"/>
                </a:lnTo>
                <a:close/>
                <a:moveTo>
                  <a:pt x="761" y="0"/>
                </a:moveTo>
                <a:lnTo>
                  <a:pt x="795" y="21"/>
                </a:lnTo>
                <a:lnTo>
                  <a:pt x="836" y="43"/>
                </a:lnTo>
                <a:lnTo>
                  <a:pt x="884" y="63"/>
                </a:lnTo>
                <a:lnTo>
                  <a:pt x="940" y="82"/>
                </a:lnTo>
                <a:lnTo>
                  <a:pt x="1000" y="99"/>
                </a:lnTo>
                <a:lnTo>
                  <a:pt x="1068" y="115"/>
                </a:lnTo>
                <a:lnTo>
                  <a:pt x="1139" y="128"/>
                </a:lnTo>
                <a:lnTo>
                  <a:pt x="1216" y="139"/>
                </a:lnTo>
                <a:lnTo>
                  <a:pt x="1295" y="147"/>
                </a:lnTo>
                <a:lnTo>
                  <a:pt x="1379" y="152"/>
                </a:lnTo>
                <a:lnTo>
                  <a:pt x="1466" y="154"/>
                </a:lnTo>
                <a:lnTo>
                  <a:pt x="1552" y="152"/>
                </a:lnTo>
                <a:lnTo>
                  <a:pt x="1635" y="147"/>
                </a:lnTo>
                <a:lnTo>
                  <a:pt x="1716" y="139"/>
                </a:lnTo>
                <a:lnTo>
                  <a:pt x="1792" y="128"/>
                </a:lnTo>
                <a:lnTo>
                  <a:pt x="1864" y="115"/>
                </a:lnTo>
                <a:lnTo>
                  <a:pt x="1930" y="99"/>
                </a:lnTo>
                <a:lnTo>
                  <a:pt x="1992" y="82"/>
                </a:lnTo>
                <a:lnTo>
                  <a:pt x="2046" y="63"/>
                </a:lnTo>
                <a:lnTo>
                  <a:pt x="2096" y="43"/>
                </a:lnTo>
                <a:lnTo>
                  <a:pt x="2137" y="21"/>
                </a:lnTo>
                <a:lnTo>
                  <a:pt x="2171" y="0"/>
                </a:lnTo>
                <a:lnTo>
                  <a:pt x="2171" y="289"/>
                </a:lnTo>
                <a:lnTo>
                  <a:pt x="2137" y="310"/>
                </a:lnTo>
                <a:lnTo>
                  <a:pt x="2096" y="332"/>
                </a:lnTo>
                <a:lnTo>
                  <a:pt x="2046" y="353"/>
                </a:lnTo>
                <a:lnTo>
                  <a:pt x="1992" y="371"/>
                </a:lnTo>
                <a:lnTo>
                  <a:pt x="1930" y="389"/>
                </a:lnTo>
                <a:lnTo>
                  <a:pt x="1864" y="405"/>
                </a:lnTo>
                <a:lnTo>
                  <a:pt x="1792" y="418"/>
                </a:lnTo>
                <a:lnTo>
                  <a:pt x="1716" y="429"/>
                </a:lnTo>
                <a:lnTo>
                  <a:pt x="1635" y="436"/>
                </a:lnTo>
                <a:lnTo>
                  <a:pt x="1552" y="442"/>
                </a:lnTo>
                <a:lnTo>
                  <a:pt x="1466" y="443"/>
                </a:lnTo>
                <a:lnTo>
                  <a:pt x="1368" y="441"/>
                </a:lnTo>
                <a:lnTo>
                  <a:pt x="1272" y="435"/>
                </a:lnTo>
                <a:lnTo>
                  <a:pt x="913" y="218"/>
                </a:lnTo>
                <a:lnTo>
                  <a:pt x="888" y="206"/>
                </a:lnTo>
                <a:lnTo>
                  <a:pt x="863" y="199"/>
                </a:lnTo>
                <a:lnTo>
                  <a:pt x="840" y="196"/>
                </a:lnTo>
                <a:lnTo>
                  <a:pt x="819" y="194"/>
                </a:lnTo>
                <a:lnTo>
                  <a:pt x="802" y="194"/>
                </a:lnTo>
                <a:lnTo>
                  <a:pt x="782" y="198"/>
                </a:lnTo>
                <a:lnTo>
                  <a:pt x="761" y="203"/>
                </a:lnTo>
                <a:lnTo>
                  <a:pt x="761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706023" y="3617514"/>
            <a:ext cx="1112080" cy="1286672"/>
          </a:xfrm>
          <a:custGeom>
            <a:avLst/>
            <a:gdLst/>
            <a:ahLst/>
            <a:cxnLst/>
            <a:rect l="l" t="t" r="r" b="b"/>
            <a:pathLst>
              <a:path w="2171" h="2509" extrusionOk="0">
                <a:moveTo>
                  <a:pt x="189" y="1886"/>
                </a:moveTo>
                <a:lnTo>
                  <a:pt x="786" y="2244"/>
                </a:lnTo>
                <a:lnTo>
                  <a:pt x="797" y="2249"/>
                </a:lnTo>
                <a:lnTo>
                  <a:pt x="812" y="2251"/>
                </a:lnTo>
                <a:lnTo>
                  <a:pt x="826" y="2251"/>
                </a:lnTo>
                <a:lnTo>
                  <a:pt x="841" y="2249"/>
                </a:lnTo>
                <a:lnTo>
                  <a:pt x="852" y="2244"/>
                </a:lnTo>
                <a:lnTo>
                  <a:pt x="1450" y="1886"/>
                </a:lnTo>
                <a:lnTo>
                  <a:pt x="1621" y="1989"/>
                </a:lnTo>
                <a:lnTo>
                  <a:pt x="1633" y="1999"/>
                </a:lnTo>
                <a:lnTo>
                  <a:pt x="1639" y="2009"/>
                </a:lnTo>
                <a:lnTo>
                  <a:pt x="1639" y="2020"/>
                </a:lnTo>
                <a:lnTo>
                  <a:pt x="1633" y="2031"/>
                </a:lnTo>
                <a:lnTo>
                  <a:pt x="1621" y="2041"/>
                </a:lnTo>
                <a:lnTo>
                  <a:pt x="852" y="2502"/>
                </a:lnTo>
                <a:lnTo>
                  <a:pt x="841" y="2506"/>
                </a:lnTo>
                <a:lnTo>
                  <a:pt x="826" y="2509"/>
                </a:lnTo>
                <a:lnTo>
                  <a:pt x="812" y="2509"/>
                </a:lnTo>
                <a:lnTo>
                  <a:pt x="797" y="2506"/>
                </a:lnTo>
                <a:lnTo>
                  <a:pt x="786" y="2502"/>
                </a:lnTo>
                <a:lnTo>
                  <a:pt x="17" y="2041"/>
                </a:lnTo>
                <a:lnTo>
                  <a:pt x="6" y="2031"/>
                </a:lnTo>
                <a:lnTo>
                  <a:pt x="0" y="2020"/>
                </a:lnTo>
                <a:lnTo>
                  <a:pt x="0" y="2009"/>
                </a:lnTo>
                <a:lnTo>
                  <a:pt x="6" y="1997"/>
                </a:lnTo>
                <a:lnTo>
                  <a:pt x="17" y="1988"/>
                </a:lnTo>
                <a:lnTo>
                  <a:pt x="189" y="1886"/>
                </a:lnTo>
                <a:close/>
                <a:moveTo>
                  <a:pt x="2171" y="831"/>
                </a:moveTo>
                <a:lnTo>
                  <a:pt x="2171" y="1290"/>
                </a:lnTo>
                <a:lnTo>
                  <a:pt x="2145" y="1319"/>
                </a:lnTo>
                <a:lnTo>
                  <a:pt x="2114" y="1346"/>
                </a:lnTo>
                <a:lnTo>
                  <a:pt x="2080" y="1369"/>
                </a:lnTo>
                <a:lnTo>
                  <a:pt x="2041" y="1389"/>
                </a:lnTo>
                <a:lnTo>
                  <a:pt x="1999" y="1407"/>
                </a:lnTo>
                <a:lnTo>
                  <a:pt x="1954" y="1423"/>
                </a:lnTo>
                <a:lnTo>
                  <a:pt x="1908" y="1436"/>
                </a:lnTo>
                <a:lnTo>
                  <a:pt x="1860" y="1448"/>
                </a:lnTo>
                <a:lnTo>
                  <a:pt x="1810" y="1458"/>
                </a:lnTo>
                <a:lnTo>
                  <a:pt x="1761" y="1465"/>
                </a:lnTo>
                <a:lnTo>
                  <a:pt x="1711" y="1473"/>
                </a:lnTo>
                <a:lnTo>
                  <a:pt x="1663" y="1477"/>
                </a:lnTo>
                <a:lnTo>
                  <a:pt x="1561" y="1416"/>
                </a:lnTo>
                <a:lnTo>
                  <a:pt x="1681" y="1343"/>
                </a:lnTo>
                <a:lnTo>
                  <a:pt x="1708" y="1324"/>
                </a:lnTo>
                <a:lnTo>
                  <a:pt x="1728" y="1301"/>
                </a:lnTo>
                <a:lnTo>
                  <a:pt x="1744" y="1276"/>
                </a:lnTo>
                <a:lnTo>
                  <a:pt x="1754" y="1247"/>
                </a:lnTo>
                <a:lnTo>
                  <a:pt x="1757" y="1216"/>
                </a:lnTo>
                <a:lnTo>
                  <a:pt x="1754" y="1186"/>
                </a:lnTo>
                <a:lnTo>
                  <a:pt x="1744" y="1157"/>
                </a:lnTo>
                <a:lnTo>
                  <a:pt x="1728" y="1130"/>
                </a:lnTo>
                <a:lnTo>
                  <a:pt x="1708" y="1107"/>
                </a:lnTo>
                <a:lnTo>
                  <a:pt x="1681" y="1088"/>
                </a:lnTo>
                <a:lnTo>
                  <a:pt x="1496" y="977"/>
                </a:lnTo>
                <a:lnTo>
                  <a:pt x="1561" y="976"/>
                </a:lnTo>
                <a:lnTo>
                  <a:pt x="1629" y="971"/>
                </a:lnTo>
                <a:lnTo>
                  <a:pt x="1698" y="966"/>
                </a:lnTo>
                <a:lnTo>
                  <a:pt x="1766" y="958"/>
                </a:lnTo>
                <a:lnTo>
                  <a:pt x="1832" y="947"/>
                </a:lnTo>
                <a:lnTo>
                  <a:pt x="1898" y="935"/>
                </a:lnTo>
                <a:lnTo>
                  <a:pt x="1960" y="919"/>
                </a:lnTo>
                <a:lnTo>
                  <a:pt x="2020" y="901"/>
                </a:lnTo>
                <a:lnTo>
                  <a:pt x="2075" y="880"/>
                </a:lnTo>
                <a:lnTo>
                  <a:pt x="2126" y="857"/>
                </a:lnTo>
                <a:lnTo>
                  <a:pt x="2171" y="831"/>
                </a:lnTo>
                <a:close/>
                <a:moveTo>
                  <a:pt x="826" y="722"/>
                </a:moveTo>
                <a:lnTo>
                  <a:pt x="841" y="724"/>
                </a:lnTo>
                <a:lnTo>
                  <a:pt x="852" y="728"/>
                </a:lnTo>
                <a:lnTo>
                  <a:pt x="1621" y="1190"/>
                </a:lnTo>
                <a:lnTo>
                  <a:pt x="1633" y="1199"/>
                </a:lnTo>
                <a:lnTo>
                  <a:pt x="1639" y="1210"/>
                </a:lnTo>
                <a:lnTo>
                  <a:pt x="1639" y="1221"/>
                </a:lnTo>
                <a:lnTo>
                  <a:pt x="1633" y="1233"/>
                </a:lnTo>
                <a:lnTo>
                  <a:pt x="1621" y="1243"/>
                </a:lnTo>
                <a:lnTo>
                  <a:pt x="852" y="1704"/>
                </a:lnTo>
                <a:lnTo>
                  <a:pt x="841" y="1708"/>
                </a:lnTo>
                <a:lnTo>
                  <a:pt x="826" y="1711"/>
                </a:lnTo>
                <a:lnTo>
                  <a:pt x="812" y="1711"/>
                </a:lnTo>
                <a:lnTo>
                  <a:pt x="797" y="1708"/>
                </a:lnTo>
                <a:lnTo>
                  <a:pt x="786" y="1704"/>
                </a:lnTo>
                <a:lnTo>
                  <a:pt x="17" y="1243"/>
                </a:lnTo>
                <a:lnTo>
                  <a:pt x="6" y="1233"/>
                </a:lnTo>
                <a:lnTo>
                  <a:pt x="0" y="1221"/>
                </a:lnTo>
                <a:lnTo>
                  <a:pt x="0" y="1210"/>
                </a:lnTo>
                <a:lnTo>
                  <a:pt x="6" y="1199"/>
                </a:lnTo>
                <a:lnTo>
                  <a:pt x="17" y="1190"/>
                </a:lnTo>
                <a:lnTo>
                  <a:pt x="786" y="728"/>
                </a:lnTo>
                <a:lnTo>
                  <a:pt x="797" y="724"/>
                </a:lnTo>
                <a:lnTo>
                  <a:pt x="812" y="722"/>
                </a:lnTo>
                <a:lnTo>
                  <a:pt x="826" y="722"/>
                </a:lnTo>
                <a:close/>
                <a:moveTo>
                  <a:pt x="1466" y="0"/>
                </a:moveTo>
                <a:lnTo>
                  <a:pt x="1542" y="1"/>
                </a:lnTo>
                <a:lnTo>
                  <a:pt x="1617" y="6"/>
                </a:lnTo>
                <a:lnTo>
                  <a:pt x="1688" y="12"/>
                </a:lnTo>
                <a:lnTo>
                  <a:pt x="1757" y="19"/>
                </a:lnTo>
                <a:lnTo>
                  <a:pt x="1821" y="30"/>
                </a:lnTo>
                <a:lnTo>
                  <a:pt x="1882" y="42"/>
                </a:lnTo>
                <a:lnTo>
                  <a:pt x="1937" y="57"/>
                </a:lnTo>
                <a:lnTo>
                  <a:pt x="1989" y="73"/>
                </a:lnTo>
                <a:lnTo>
                  <a:pt x="2034" y="89"/>
                </a:lnTo>
                <a:lnTo>
                  <a:pt x="2074" y="108"/>
                </a:lnTo>
                <a:lnTo>
                  <a:pt x="2108" y="128"/>
                </a:lnTo>
                <a:lnTo>
                  <a:pt x="2134" y="149"/>
                </a:lnTo>
                <a:lnTo>
                  <a:pt x="2154" y="170"/>
                </a:lnTo>
                <a:lnTo>
                  <a:pt x="2166" y="193"/>
                </a:lnTo>
                <a:lnTo>
                  <a:pt x="2171" y="218"/>
                </a:lnTo>
                <a:lnTo>
                  <a:pt x="2166" y="241"/>
                </a:lnTo>
                <a:lnTo>
                  <a:pt x="2154" y="264"/>
                </a:lnTo>
                <a:lnTo>
                  <a:pt x="2134" y="287"/>
                </a:lnTo>
                <a:lnTo>
                  <a:pt x="2108" y="307"/>
                </a:lnTo>
                <a:lnTo>
                  <a:pt x="2074" y="326"/>
                </a:lnTo>
                <a:lnTo>
                  <a:pt x="2034" y="346"/>
                </a:lnTo>
                <a:lnTo>
                  <a:pt x="1989" y="363"/>
                </a:lnTo>
                <a:lnTo>
                  <a:pt x="1937" y="378"/>
                </a:lnTo>
                <a:lnTo>
                  <a:pt x="1882" y="393"/>
                </a:lnTo>
                <a:lnTo>
                  <a:pt x="1821" y="405"/>
                </a:lnTo>
                <a:lnTo>
                  <a:pt x="1757" y="415"/>
                </a:lnTo>
                <a:lnTo>
                  <a:pt x="1688" y="423"/>
                </a:lnTo>
                <a:lnTo>
                  <a:pt x="1617" y="429"/>
                </a:lnTo>
                <a:lnTo>
                  <a:pt x="1542" y="433"/>
                </a:lnTo>
                <a:lnTo>
                  <a:pt x="1466" y="434"/>
                </a:lnTo>
                <a:lnTo>
                  <a:pt x="1388" y="433"/>
                </a:lnTo>
                <a:lnTo>
                  <a:pt x="1315" y="429"/>
                </a:lnTo>
                <a:lnTo>
                  <a:pt x="1243" y="423"/>
                </a:lnTo>
                <a:lnTo>
                  <a:pt x="1174" y="415"/>
                </a:lnTo>
                <a:lnTo>
                  <a:pt x="1110" y="405"/>
                </a:lnTo>
                <a:lnTo>
                  <a:pt x="1050" y="393"/>
                </a:lnTo>
                <a:lnTo>
                  <a:pt x="993" y="378"/>
                </a:lnTo>
                <a:lnTo>
                  <a:pt x="942" y="363"/>
                </a:lnTo>
                <a:lnTo>
                  <a:pt x="896" y="346"/>
                </a:lnTo>
                <a:lnTo>
                  <a:pt x="856" y="326"/>
                </a:lnTo>
                <a:lnTo>
                  <a:pt x="824" y="307"/>
                </a:lnTo>
                <a:lnTo>
                  <a:pt x="797" y="287"/>
                </a:lnTo>
                <a:lnTo>
                  <a:pt x="777" y="264"/>
                </a:lnTo>
                <a:lnTo>
                  <a:pt x="765" y="241"/>
                </a:lnTo>
                <a:lnTo>
                  <a:pt x="761" y="218"/>
                </a:lnTo>
                <a:lnTo>
                  <a:pt x="765" y="193"/>
                </a:lnTo>
                <a:lnTo>
                  <a:pt x="777" y="170"/>
                </a:lnTo>
                <a:lnTo>
                  <a:pt x="797" y="149"/>
                </a:lnTo>
                <a:lnTo>
                  <a:pt x="824" y="128"/>
                </a:lnTo>
                <a:lnTo>
                  <a:pt x="856" y="108"/>
                </a:lnTo>
                <a:lnTo>
                  <a:pt x="896" y="89"/>
                </a:lnTo>
                <a:lnTo>
                  <a:pt x="942" y="73"/>
                </a:lnTo>
                <a:lnTo>
                  <a:pt x="993" y="57"/>
                </a:lnTo>
                <a:lnTo>
                  <a:pt x="1050" y="42"/>
                </a:lnTo>
                <a:lnTo>
                  <a:pt x="1110" y="30"/>
                </a:lnTo>
                <a:lnTo>
                  <a:pt x="1174" y="19"/>
                </a:lnTo>
                <a:lnTo>
                  <a:pt x="1243" y="12"/>
                </a:lnTo>
                <a:lnTo>
                  <a:pt x="1315" y="6"/>
                </a:lnTo>
                <a:lnTo>
                  <a:pt x="1388" y="1"/>
                </a:lnTo>
                <a:lnTo>
                  <a:pt x="1466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3220247" y="4237500"/>
            <a:ext cx="80772" cy="153125"/>
          </a:xfrm>
          <a:custGeom>
            <a:avLst/>
            <a:gdLst/>
            <a:ahLst/>
            <a:cxnLst/>
            <a:rect l="l" t="t" r="r" b="b"/>
            <a:pathLst>
              <a:path w="331" h="626" extrusionOk="0">
                <a:moveTo>
                  <a:pt x="331" y="0"/>
                </a:moveTo>
                <a:lnTo>
                  <a:pt x="243" y="131"/>
                </a:lnTo>
                <a:lnTo>
                  <a:pt x="243" y="626"/>
                </a:lnTo>
                <a:lnTo>
                  <a:pt x="4" y="626"/>
                </a:lnTo>
                <a:lnTo>
                  <a:pt x="4" y="623"/>
                </a:lnTo>
                <a:lnTo>
                  <a:pt x="2" y="612"/>
                </a:lnTo>
                <a:lnTo>
                  <a:pt x="1" y="595"/>
                </a:lnTo>
                <a:lnTo>
                  <a:pt x="0" y="572"/>
                </a:lnTo>
                <a:lnTo>
                  <a:pt x="0" y="545"/>
                </a:lnTo>
                <a:lnTo>
                  <a:pt x="0" y="515"/>
                </a:lnTo>
                <a:lnTo>
                  <a:pt x="0" y="481"/>
                </a:lnTo>
                <a:lnTo>
                  <a:pt x="1" y="445"/>
                </a:lnTo>
                <a:lnTo>
                  <a:pt x="5" y="407"/>
                </a:lnTo>
                <a:lnTo>
                  <a:pt x="10" y="369"/>
                </a:lnTo>
                <a:lnTo>
                  <a:pt x="16" y="330"/>
                </a:lnTo>
                <a:lnTo>
                  <a:pt x="24" y="293"/>
                </a:lnTo>
                <a:lnTo>
                  <a:pt x="35" y="256"/>
                </a:lnTo>
                <a:lnTo>
                  <a:pt x="48" y="222"/>
                </a:lnTo>
                <a:lnTo>
                  <a:pt x="65" y="191"/>
                </a:lnTo>
                <a:lnTo>
                  <a:pt x="85" y="164"/>
                </a:lnTo>
                <a:lnTo>
                  <a:pt x="108" y="141"/>
                </a:lnTo>
                <a:lnTo>
                  <a:pt x="212" y="4"/>
                </a:lnTo>
                <a:lnTo>
                  <a:pt x="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3318152" y="4241175"/>
            <a:ext cx="418546" cy="30625"/>
          </a:xfrm>
          <a:custGeom>
            <a:avLst/>
            <a:gdLst/>
            <a:ahLst/>
            <a:cxnLst/>
            <a:rect l="l" t="t" r="r" b="b"/>
            <a:pathLst>
              <a:path w="1708" h="125" extrusionOk="0">
                <a:moveTo>
                  <a:pt x="81" y="0"/>
                </a:moveTo>
                <a:lnTo>
                  <a:pt x="1627" y="0"/>
                </a:lnTo>
                <a:lnTo>
                  <a:pt x="1708" y="125"/>
                </a:lnTo>
                <a:lnTo>
                  <a:pt x="0" y="125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3753831" y="4237500"/>
            <a:ext cx="80772" cy="153125"/>
          </a:xfrm>
          <a:custGeom>
            <a:avLst/>
            <a:gdLst/>
            <a:ahLst/>
            <a:cxnLst/>
            <a:rect l="l" t="t" r="r" b="b"/>
            <a:pathLst>
              <a:path w="332" h="626" extrusionOk="0">
                <a:moveTo>
                  <a:pt x="0" y="0"/>
                </a:moveTo>
                <a:lnTo>
                  <a:pt x="120" y="4"/>
                </a:lnTo>
                <a:lnTo>
                  <a:pt x="224" y="141"/>
                </a:lnTo>
                <a:lnTo>
                  <a:pt x="247" y="164"/>
                </a:lnTo>
                <a:lnTo>
                  <a:pt x="267" y="191"/>
                </a:lnTo>
                <a:lnTo>
                  <a:pt x="284" y="222"/>
                </a:lnTo>
                <a:lnTo>
                  <a:pt x="297" y="256"/>
                </a:lnTo>
                <a:lnTo>
                  <a:pt x="308" y="293"/>
                </a:lnTo>
                <a:lnTo>
                  <a:pt x="316" y="330"/>
                </a:lnTo>
                <a:lnTo>
                  <a:pt x="322" y="369"/>
                </a:lnTo>
                <a:lnTo>
                  <a:pt x="327" y="407"/>
                </a:lnTo>
                <a:lnTo>
                  <a:pt x="331" y="445"/>
                </a:lnTo>
                <a:lnTo>
                  <a:pt x="332" y="481"/>
                </a:lnTo>
                <a:lnTo>
                  <a:pt x="332" y="515"/>
                </a:lnTo>
                <a:lnTo>
                  <a:pt x="332" y="545"/>
                </a:lnTo>
                <a:lnTo>
                  <a:pt x="332" y="572"/>
                </a:lnTo>
                <a:lnTo>
                  <a:pt x="331" y="595"/>
                </a:lnTo>
                <a:lnTo>
                  <a:pt x="330" y="612"/>
                </a:lnTo>
                <a:lnTo>
                  <a:pt x="328" y="623"/>
                </a:lnTo>
                <a:lnTo>
                  <a:pt x="328" y="626"/>
                </a:lnTo>
                <a:lnTo>
                  <a:pt x="89" y="626"/>
                </a:lnTo>
                <a:lnTo>
                  <a:pt x="89" y="1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3252066" y="4311000"/>
            <a:ext cx="547047" cy="488775"/>
          </a:xfrm>
          <a:custGeom>
            <a:avLst/>
            <a:gdLst/>
            <a:ahLst/>
            <a:cxnLst/>
            <a:rect l="l" t="t" r="r" b="b"/>
            <a:pathLst>
              <a:path w="2235" h="1996" extrusionOk="0">
                <a:moveTo>
                  <a:pt x="400" y="363"/>
                </a:moveTo>
                <a:lnTo>
                  <a:pt x="400" y="1746"/>
                </a:lnTo>
                <a:lnTo>
                  <a:pt x="1854" y="1746"/>
                </a:lnTo>
                <a:lnTo>
                  <a:pt x="1854" y="363"/>
                </a:lnTo>
                <a:lnTo>
                  <a:pt x="1640" y="363"/>
                </a:lnTo>
                <a:lnTo>
                  <a:pt x="1640" y="1410"/>
                </a:lnTo>
                <a:lnTo>
                  <a:pt x="614" y="1410"/>
                </a:lnTo>
                <a:lnTo>
                  <a:pt x="614" y="363"/>
                </a:lnTo>
                <a:lnTo>
                  <a:pt x="400" y="363"/>
                </a:lnTo>
                <a:close/>
                <a:moveTo>
                  <a:pt x="235" y="0"/>
                </a:moveTo>
                <a:lnTo>
                  <a:pt x="457" y="0"/>
                </a:lnTo>
                <a:lnTo>
                  <a:pt x="457" y="71"/>
                </a:lnTo>
                <a:lnTo>
                  <a:pt x="460" y="93"/>
                </a:lnTo>
                <a:lnTo>
                  <a:pt x="468" y="114"/>
                </a:lnTo>
                <a:lnTo>
                  <a:pt x="481" y="130"/>
                </a:lnTo>
                <a:lnTo>
                  <a:pt x="498" y="143"/>
                </a:lnTo>
                <a:lnTo>
                  <a:pt x="519" y="151"/>
                </a:lnTo>
                <a:lnTo>
                  <a:pt x="541" y="155"/>
                </a:lnTo>
                <a:lnTo>
                  <a:pt x="614" y="155"/>
                </a:lnTo>
                <a:lnTo>
                  <a:pt x="614" y="64"/>
                </a:lnTo>
                <a:lnTo>
                  <a:pt x="1640" y="64"/>
                </a:lnTo>
                <a:lnTo>
                  <a:pt x="1640" y="155"/>
                </a:lnTo>
                <a:lnTo>
                  <a:pt x="1713" y="155"/>
                </a:lnTo>
                <a:lnTo>
                  <a:pt x="1736" y="151"/>
                </a:lnTo>
                <a:lnTo>
                  <a:pt x="1756" y="143"/>
                </a:lnTo>
                <a:lnTo>
                  <a:pt x="1773" y="130"/>
                </a:lnTo>
                <a:lnTo>
                  <a:pt x="1786" y="114"/>
                </a:lnTo>
                <a:lnTo>
                  <a:pt x="1794" y="93"/>
                </a:lnTo>
                <a:lnTo>
                  <a:pt x="1797" y="71"/>
                </a:lnTo>
                <a:lnTo>
                  <a:pt x="1797" y="0"/>
                </a:lnTo>
                <a:lnTo>
                  <a:pt x="2019" y="0"/>
                </a:lnTo>
                <a:lnTo>
                  <a:pt x="2019" y="1746"/>
                </a:lnTo>
                <a:lnTo>
                  <a:pt x="2157" y="1746"/>
                </a:lnTo>
                <a:lnTo>
                  <a:pt x="2178" y="1748"/>
                </a:lnTo>
                <a:lnTo>
                  <a:pt x="2196" y="1755"/>
                </a:lnTo>
                <a:lnTo>
                  <a:pt x="2212" y="1769"/>
                </a:lnTo>
                <a:lnTo>
                  <a:pt x="2225" y="1784"/>
                </a:lnTo>
                <a:lnTo>
                  <a:pt x="2232" y="1803"/>
                </a:lnTo>
                <a:lnTo>
                  <a:pt x="2235" y="1823"/>
                </a:lnTo>
                <a:lnTo>
                  <a:pt x="2235" y="1996"/>
                </a:lnTo>
                <a:lnTo>
                  <a:pt x="0" y="1996"/>
                </a:lnTo>
                <a:lnTo>
                  <a:pt x="0" y="1823"/>
                </a:lnTo>
                <a:lnTo>
                  <a:pt x="3" y="1803"/>
                </a:lnTo>
                <a:lnTo>
                  <a:pt x="10" y="1784"/>
                </a:lnTo>
                <a:lnTo>
                  <a:pt x="23" y="1769"/>
                </a:lnTo>
                <a:lnTo>
                  <a:pt x="39" y="1755"/>
                </a:lnTo>
                <a:lnTo>
                  <a:pt x="57" y="1748"/>
                </a:lnTo>
                <a:lnTo>
                  <a:pt x="78" y="1746"/>
                </a:lnTo>
                <a:lnTo>
                  <a:pt x="235" y="1746"/>
                </a:lnTo>
                <a:lnTo>
                  <a:pt x="2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3220247" y="4237500"/>
            <a:ext cx="614357" cy="562275"/>
          </a:xfrm>
          <a:custGeom>
            <a:avLst/>
            <a:gdLst/>
            <a:ahLst/>
            <a:cxnLst/>
            <a:rect l="l" t="t" r="r" b="b"/>
            <a:pathLst>
              <a:path w="2510" h="2296" extrusionOk="0">
                <a:moveTo>
                  <a:pt x="528" y="663"/>
                </a:moveTo>
                <a:lnTo>
                  <a:pt x="528" y="2046"/>
                </a:lnTo>
                <a:lnTo>
                  <a:pt x="1982" y="2046"/>
                </a:lnTo>
                <a:lnTo>
                  <a:pt x="1982" y="663"/>
                </a:lnTo>
                <a:lnTo>
                  <a:pt x="528" y="663"/>
                </a:lnTo>
                <a:close/>
                <a:moveTo>
                  <a:pt x="363" y="300"/>
                </a:moveTo>
                <a:lnTo>
                  <a:pt x="585" y="300"/>
                </a:lnTo>
                <a:lnTo>
                  <a:pt x="585" y="371"/>
                </a:lnTo>
                <a:lnTo>
                  <a:pt x="588" y="393"/>
                </a:lnTo>
                <a:lnTo>
                  <a:pt x="596" y="414"/>
                </a:lnTo>
                <a:lnTo>
                  <a:pt x="609" y="430"/>
                </a:lnTo>
                <a:lnTo>
                  <a:pt x="626" y="443"/>
                </a:lnTo>
                <a:lnTo>
                  <a:pt x="647" y="451"/>
                </a:lnTo>
                <a:lnTo>
                  <a:pt x="669" y="455"/>
                </a:lnTo>
                <a:lnTo>
                  <a:pt x="1841" y="455"/>
                </a:lnTo>
                <a:lnTo>
                  <a:pt x="1864" y="451"/>
                </a:lnTo>
                <a:lnTo>
                  <a:pt x="1884" y="443"/>
                </a:lnTo>
                <a:lnTo>
                  <a:pt x="1901" y="430"/>
                </a:lnTo>
                <a:lnTo>
                  <a:pt x="1914" y="414"/>
                </a:lnTo>
                <a:lnTo>
                  <a:pt x="1922" y="393"/>
                </a:lnTo>
                <a:lnTo>
                  <a:pt x="1925" y="371"/>
                </a:lnTo>
                <a:lnTo>
                  <a:pt x="1925" y="300"/>
                </a:lnTo>
                <a:lnTo>
                  <a:pt x="2147" y="300"/>
                </a:lnTo>
                <a:lnTo>
                  <a:pt x="2147" y="2046"/>
                </a:lnTo>
                <a:lnTo>
                  <a:pt x="2285" y="2046"/>
                </a:lnTo>
                <a:lnTo>
                  <a:pt x="2306" y="2048"/>
                </a:lnTo>
                <a:lnTo>
                  <a:pt x="2324" y="2055"/>
                </a:lnTo>
                <a:lnTo>
                  <a:pt x="2340" y="2069"/>
                </a:lnTo>
                <a:lnTo>
                  <a:pt x="2353" y="2084"/>
                </a:lnTo>
                <a:lnTo>
                  <a:pt x="2360" y="2103"/>
                </a:lnTo>
                <a:lnTo>
                  <a:pt x="2363" y="2123"/>
                </a:lnTo>
                <a:lnTo>
                  <a:pt x="2363" y="2296"/>
                </a:lnTo>
                <a:lnTo>
                  <a:pt x="128" y="2296"/>
                </a:lnTo>
                <a:lnTo>
                  <a:pt x="128" y="2123"/>
                </a:lnTo>
                <a:lnTo>
                  <a:pt x="131" y="2103"/>
                </a:lnTo>
                <a:lnTo>
                  <a:pt x="138" y="2084"/>
                </a:lnTo>
                <a:lnTo>
                  <a:pt x="151" y="2069"/>
                </a:lnTo>
                <a:lnTo>
                  <a:pt x="167" y="2055"/>
                </a:lnTo>
                <a:lnTo>
                  <a:pt x="185" y="2048"/>
                </a:lnTo>
                <a:lnTo>
                  <a:pt x="206" y="2046"/>
                </a:lnTo>
                <a:lnTo>
                  <a:pt x="363" y="2046"/>
                </a:lnTo>
                <a:lnTo>
                  <a:pt x="363" y="300"/>
                </a:lnTo>
                <a:close/>
                <a:moveTo>
                  <a:pt x="482" y="13"/>
                </a:moveTo>
                <a:lnTo>
                  <a:pt x="2028" y="13"/>
                </a:lnTo>
                <a:lnTo>
                  <a:pt x="2109" y="138"/>
                </a:lnTo>
                <a:lnTo>
                  <a:pt x="401" y="138"/>
                </a:lnTo>
                <a:lnTo>
                  <a:pt x="482" y="13"/>
                </a:lnTo>
                <a:close/>
                <a:moveTo>
                  <a:pt x="2178" y="0"/>
                </a:moveTo>
                <a:lnTo>
                  <a:pt x="2298" y="4"/>
                </a:lnTo>
                <a:lnTo>
                  <a:pt x="2402" y="141"/>
                </a:lnTo>
                <a:lnTo>
                  <a:pt x="2425" y="164"/>
                </a:lnTo>
                <a:lnTo>
                  <a:pt x="2445" y="191"/>
                </a:lnTo>
                <a:lnTo>
                  <a:pt x="2462" y="222"/>
                </a:lnTo>
                <a:lnTo>
                  <a:pt x="2475" y="256"/>
                </a:lnTo>
                <a:lnTo>
                  <a:pt x="2486" y="293"/>
                </a:lnTo>
                <a:lnTo>
                  <a:pt x="2494" y="330"/>
                </a:lnTo>
                <a:lnTo>
                  <a:pt x="2500" y="369"/>
                </a:lnTo>
                <a:lnTo>
                  <a:pt x="2505" y="407"/>
                </a:lnTo>
                <a:lnTo>
                  <a:pt x="2509" y="445"/>
                </a:lnTo>
                <a:lnTo>
                  <a:pt x="2510" y="481"/>
                </a:lnTo>
                <a:lnTo>
                  <a:pt x="2510" y="515"/>
                </a:lnTo>
                <a:lnTo>
                  <a:pt x="2510" y="545"/>
                </a:lnTo>
                <a:lnTo>
                  <a:pt x="2510" y="572"/>
                </a:lnTo>
                <a:lnTo>
                  <a:pt x="2509" y="595"/>
                </a:lnTo>
                <a:lnTo>
                  <a:pt x="2508" y="612"/>
                </a:lnTo>
                <a:lnTo>
                  <a:pt x="2506" y="623"/>
                </a:lnTo>
                <a:lnTo>
                  <a:pt x="2506" y="626"/>
                </a:lnTo>
                <a:lnTo>
                  <a:pt x="2267" y="626"/>
                </a:lnTo>
                <a:lnTo>
                  <a:pt x="2267" y="131"/>
                </a:lnTo>
                <a:lnTo>
                  <a:pt x="2178" y="0"/>
                </a:lnTo>
                <a:close/>
                <a:moveTo>
                  <a:pt x="331" y="0"/>
                </a:moveTo>
                <a:lnTo>
                  <a:pt x="243" y="131"/>
                </a:lnTo>
                <a:lnTo>
                  <a:pt x="243" y="626"/>
                </a:lnTo>
                <a:lnTo>
                  <a:pt x="4" y="626"/>
                </a:lnTo>
                <a:lnTo>
                  <a:pt x="4" y="623"/>
                </a:lnTo>
                <a:lnTo>
                  <a:pt x="2" y="612"/>
                </a:lnTo>
                <a:lnTo>
                  <a:pt x="1" y="595"/>
                </a:lnTo>
                <a:lnTo>
                  <a:pt x="0" y="572"/>
                </a:lnTo>
                <a:lnTo>
                  <a:pt x="0" y="545"/>
                </a:lnTo>
                <a:lnTo>
                  <a:pt x="0" y="515"/>
                </a:lnTo>
                <a:lnTo>
                  <a:pt x="0" y="481"/>
                </a:lnTo>
                <a:lnTo>
                  <a:pt x="1" y="445"/>
                </a:lnTo>
                <a:lnTo>
                  <a:pt x="5" y="407"/>
                </a:lnTo>
                <a:lnTo>
                  <a:pt x="10" y="369"/>
                </a:lnTo>
                <a:lnTo>
                  <a:pt x="16" y="330"/>
                </a:lnTo>
                <a:lnTo>
                  <a:pt x="24" y="293"/>
                </a:lnTo>
                <a:lnTo>
                  <a:pt x="35" y="256"/>
                </a:lnTo>
                <a:lnTo>
                  <a:pt x="48" y="222"/>
                </a:lnTo>
                <a:lnTo>
                  <a:pt x="65" y="191"/>
                </a:lnTo>
                <a:lnTo>
                  <a:pt x="85" y="164"/>
                </a:lnTo>
                <a:lnTo>
                  <a:pt x="108" y="141"/>
                </a:lnTo>
                <a:lnTo>
                  <a:pt x="212" y="4"/>
                </a:lnTo>
                <a:lnTo>
                  <a:pt x="33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3401372" y="4326925"/>
            <a:ext cx="252107" cy="329525"/>
          </a:xfrm>
          <a:prstGeom prst="rect">
            <a:avLst/>
          </a:pr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3401372" y="4473925"/>
            <a:ext cx="171335" cy="182525"/>
          </a:xfrm>
          <a:custGeom>
            <a:avLst/>
            <a:gdLst/>
            <a:ahLst/>
            <a:cxnLst/>
            <a:rect l="l" t="t" r="r" b="b"/>
            <a:pathLst>
              <a:path w="697" h="746" extrusionOk="0">
                <a:moveTo>
                  <a:pt x="316" y="0"/>
                </a:moveTo>
                <a:lnTo>
                  <a:pt x="382" y="30"/>
                </a:lnTo>
                <a:lnTo>
                  <a:pt x="447" y="66"/>
                </a:lnTo>
                <a:lnTo>
                  <a:pt x="506" y="108"/>
                </a:lnTo>
                <a:lnTo>
                  <a:pt x="561" y="156"/>
                </a:lnTo>
                <a:lnTo>
                  <a:pt x="612" y="206"/>
                </a:lnTo>
                <a:lnTo>
                  <a:pt x="657" y="263"/>
                </a:lnTo>
                <a:lnTo>
                  <a:pt x="697" y="324"/>
                </a:lnTo>
                <a:lnTo>
                  <a:pt x="618" y="359"/>
                </a:lnTo>
                <a:lnTo>
                  <a:pt x="543" y="400"/>
                </a:lnTo>
                <a:lnTo>
                  <a:pt x="473" y="446"/>
                </a:lnTo>
                <a:lnTo>
                  <a:pt x="405" y="497"/>
                </a:lnTo>
                <a:lnTo>
                  <a:pt x="343" y="552"/>
                </a:lnTo>
                <a:lnTo>
                  <a:pt x="284" y="613"/>
                </a:lnTo>
                <a:lnTo>
                  <a:pt x="231" y="678"/>
                </a:lnTo>
                <a:lnTo>
                  <a:pt x="183" y="746"/>
                </a:lnTo>
                <a:lnTo>
                  <a:pt x="0" y="746"/>
                </a:lnTo>
                <a:lnTo>
                  <a:pt x="0" y="249"/>
                </a:lnTo>
                <a:lnTo>
                  <a:pt x="70" y="208"/>
                </a:lnTo>
                <a:lnTo>
                  <a:pt x="138" y="163"/>
                </a:lnTo>
                <a:lnTo>
                  <a:pt x="201" y="112"/>
                </a:lnTo>
                <a:lnTo>
                  <a:pt x="260" y="58"/>
                </a:lnTo>
                <a:lnTo>
                  <a:pt x="316" y="0"/>
                </a:lnTo>
                <a:close/>
              </a:path>
            </a:pathLst>
          </a:custGeom>
          <a:solidFill>
            <a:srgbClr val="D0750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3606973" y="4558450"/>
            <a:ext cx="46505" cy="98000"/>
          </a:xfrm>
          <a:custGeom>
            <a:avLst/>
            <a:gdLst/>
            <a:ahLst/>
            <a:cxnLst/>
            <a:rect l="l" t="t" r="r" b="b"/>
            <a:pathLst>
              <a:path w="187" h="401" extrusionOk="0">
                <a:moveTo>
                  <a:pt x="187" y="0"/>
                </a:moveTo>
                <a:lnTo>
                  <a:pt x="187" y="401"/>
                </a:lnTo>
                <a:lnTo>
                  <a:pt x="62" y="401"/>
                </a:lnTo>
                <a:lnTo>
                  <a:pt x="63" y="376"/>
                </a:lnTo>
                <a:lnTo>
                  <a:pt x="65" y="352"/>
                </a:lnTo>
                <a:lnTo>
                  <a:pt x="61" y="286"/>
                </a:lnTo>
                <a:lnTo>
                  <a:pt x="54" y="220"/>
                </a:lnTo>
                <a:lnTo>
                  <a:pt x="40" y="156"/>
                </a:lnTo>
                <a:lnTo>
                  <a:pt x="23" y="95"/>
                </a:lnTo>
                <a:lnTo>
                  <a:pt x="0" y="34"/>
                </a:lnTo>
                <a:lnTo>
                  <a:pt x="61" y="20"/>
                </a:lnTo>
                <a:lnTo>
                  <a:pt x="124" y="9"/>
                </a:lnTo>
                <a:lnTo>
                  <a:pt x="187" y="0"/>
                </a:lnTo>
                <a:close/>
              </a:path>
            </a:pathLst>
          </a:custGeom>
          <a:solidFill>
            <a:srgbClr val="D0750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3494382" y="4326925"/>
            <a:ext cx="159096" cy="218050"/>
          </a:xfrm>
          <a:custGeom>
            <a:avLst/>
            <a:gdLst/>
            <a:ahLst/>
            <a:cxnLst/>
            <a:rect l="l" t="t" r="r" b="b"/>
            <a:pathLst>
              <a:path w="646" h="889" extrusionOk="0">
                <a:moveTo>
                  <a:pt x="196" y="0"/>
                </a:moveTo>
                <a:lnTo>
                  <a:pt x="646" y="0"/>
                </a:lnTo>
                <a:lnTo>
                  <a:pt x="646" y="845"/>
                </a:lnTo>
                <a:lnTo>
                  <a:pt x="567" y="855"/>
                </a:lnTo>
                <a:lnTo>
                  <a:pt x="490" y="869"/>
                </a:lnTo>
                <a:lnTo>
                  <a:pt x="415" y="889"/>
                </a:lnTo>
                <a:lnTo>
                  <a:pt x="377" y="829"/>
                </a:lnTo>
                <a:lnTo>
                  <a:pt x="336" y="773"/>
                </a:lnTo>
                <a:lnTo>
                  <a:pt x="289" y="721"/>
                </a:lnTo>
                <a:lnTo>
                  <a:pt x="239" y="671"/>
                </a:lnTo>
                <a:lnTo>
                  <a:pt x="185" y="626"/>
                </a:lnTo>
                <a:lnTo>
                  <a:pt x="127" y="586"/>
                </a:lnTo>
                <a:lnTo>
                  <a:pt x="65" y="550"/>
                </a:lnTo>
                <a:lnTo>
                  <a:pt x="0" y="519"/>
                </a:lnTo>
                <a:lnTo>
                  <a:pt x="45" y="453"/>
                </a:lnTo>
                <a:lnTo>
                  <a:pt x="83" y="384"/>
                </a:lnTo>
                <a:lnTo>
                  <a:pt x="117" y="312"/>
                </a:lnTo>
                <a:lnTo>
                  <a:pt x="145" y="237"/>
                </a:lnTo>
                <a:lnTo>
                  <a:pt x="168" y="161"/>
                </a:lnTo>
                <a:lnTo>
                  <a:pt x="185" y="81"/>
                </a:lnTo>
                <a:lnTo>
                  <a:pt x="196" y="0"/>
                </a:lnTo>
                <a:close/>
              </a:path>
            </a:pathLst>
          </a:custGeom>
          <a:solidFill>
            <a:srgbClr val="D0750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3401372" y="4326925"/>
            <a:ext cx="252107" cy="329525"/>
          </a:xfrm>
          <a:custGeom>
            <a:avLst/>
            <a:gdLst/>
            <a:ahLst/>
            <a:cxnLst/>
            <a:rect l="l" t="t" r="r" b="b"/>
            <a:pathLst>
              <a:path w="1026" h="1346" extrusionOk="0">
                <a:moveTo>
                  <a:pt x="362" y="849"/>
                </a:moveTo>
                <a:lnTo>
                  <a:pt x="381" y="851"/>
                </a:lnTo>
                <a:lnTo>
                  <a:pt x="399" y="858"/>
                </a:lnTo>
                <a:lnTo>
                  <a:pt x="414" y="870"/>
                </a:lnTo>
                <a:lnTo>
                  <a:pt x="426" y="885"/>
                </a:lnTo>
                <a:lnTo>
                  <a:pt x="433" y="902"/>
                </a:lnTo>
                <a:lnTo>
                  <a:pt x="436" y="921"/>
                </a:lnTo>
                <a:lnTo>
                  <a:pt x="433" y="941"/>
                </a:lnTo>
                <a:lnTo>
                  <a:pt x="426" y="958"/>
                </a:lnTo>
                <a:lnTo>
                  <a:pt x="414" y="972"/>
                </a:lnTo>
                <a:lnTo>
                  <a:pt x="399" y="984"/>
                </a:lnTo>
                <a:lnTo>
                  <a:pt x="381" y="991"/>
                </a:lnTo>
                <a:lnTo>
                  <a:pt x="362" y="994"/>
                </a:lnTo>
                <a:lnTo>
                  <a:pt x="341" y="991"/>
                </a:lnTo>
                <a:lnTo>
                  <a:pt x="323" y="984"/>
                </a:lnTo>
                <a:lnTo>
                  <a:pt x="309" y="972"/>
                </a:lnTo>
                <a:lnTo>
                  <a:pt x="297" y="958"/>
                </a:lnTo>
                <a:lnTo>
                  <a:pt x="289" y="941"/>
                </a:lnTo>
                <a:lnTo>
                  <a:pt x="287" y="921"/>
                </a:lnTo>
                <a:lnTo>
                  <a:pt x="289" y="902"/>
                </a:lnTo>
                <a:lnTo>
                  <a:pt x="297" y="885"/>
                </a:lnTo>
                <a:lnTo>
                  <a:pt x="309" y="870"/>
                </a:lnTo>
                <a:lnTo>
                  <a:pt x="323" y="858"/>
                </a:lnTo>
                <a:lnTo>
                  <a:pt x="341" y="851"/>
                </a:lnTo>
                <a:lnTo>
                  <a:pt x="362" y="849"/>
                </a:lnTo>
                <a:close/>
                <a:moveTo>
                  <a:pt x="766" y="224"/>
                </a:moveTo>
                <a:lnTo>
                  <a:pt x="796" y="227"/>
                </a:lnTo>
                <a:lnTo>
                  <a:pt x="823" y="236"/>
                </a:lnTo>
                <a:lnTo>
                  <a:pt x="847" y="251"/>
                </a:lnTo>
                <a:lnTo>
                  <a:pt x="867" y="271"/>
                </a:lnTo>
                <a:lnTo>
                  <a:pt x="882" y="294"/>
                </a:lnTo>
                <a:lnTo>
                  <a:pt x="891" y="320"/>
                </a:lnTo>
                <a:lnTo>
                  <a:pt x="895" y="348"/>
                </a:lnTo>
                <a:lnTo>
                  <a:pt x="891" y="377"/>
                </a:lnTo>
                <a:lnTo>
                  <a:pt x="882" y="404"/>
                </a:lnTo>
                <a:lnTo>
                  <a:pt x="867" y="427"/>
                </a:lnTo>
                <a:lnTo>
                  <a:pt x="847" y="446"/>
                </a:lnTo>
                <a:lnTo>
                  <a:pt x="823" y="461"/>
                </a:lnTo>
                <a:lnTo>
                  <a:pt x="796" y="470"/>
                </a:lnTo>
                <a:lnTo>
                  <a:pt x="766" y="474"/>
                </a:lnTo>
                <a:lnTo>
                  <a:pt x="737" y="470"/>
                </a:lnTo>
                <a:lnTo>
                  <a:pt x="710" y="461"/>
                </a:lnTo>
                <a:lnTo>
                  <a:pt x="686" y="446"/>
                </a:lnTo>
                <a:lnTo>
                  <a:pt x="665" y="427"/>
                </a:lnTo>
                <a:lnTo>
                  <a:pt x="651" y="404"/>
                </a:lnTo>
                <a:lnTo>
                  <a:pt x="641" y="377"/>
                </a:lnTo>
                <a:lnTo>
                  <a:pt x="638" y="348"/>
                </a:lnTo>
                <a:lnTo>
                  <a:pt x="641" y="320"/>
                </a:lnTo>
                <a:lnTo>
                  <a:pt x="651" y="294"/>
                </a:lnTo>
                <a:lnTo>
                  <a:pt x="665" y="271"/>
                </a:lnTo>
                <a:lnTo>
                  <a:pt x="686" y="251"/>
                </a:lnTo>
                <a:lnTo>
                  <a:pt x="710" y="236"/>
                </a:lnTo>
                <a:lnTo>
                  <a:pt x="737" y="227"/>
                </a:lnTo>
                <a:lnTo>
                  <a:pt x="766" y="224"/>
                </a:lnTo>
                <a:close/>
                <a:moveTo>
                  <a:pt x="224" y="202"/>
                </a:moveTo>
                <a:lnTo>
                  <a:pt x="248" y="205"/>
                </a:lnTo>
                <a:lnTo>
                  <a:pt x="270" y="214"/>
                </a:lnTo>
                <a:lnTo>
                  <a:pt x="289" y="228"/>
                </a:lnTo>
                <a:lnTo>
                  <a:pt x="304" y="247"/>
                </a:lnTo>
                <a:lnTo>
                  <a:pt x="312" y="267"/>
                </a:lnTo>
                <a:lnTo>
                  <a:pt x="316" y="291"/>
                </a:lnTo>
                <a:lnTo>
                  <a:pt x="312" y="316"/>
                </a:lnTo>
                <a:lnTo>
                  <a:pt x="304" y="336"/>
                </a:lnTo>
                <a:lnTo>
                  <a:pt x="289" y="354"/>
                </a:lnTo>
                <a:lnTo>
                  <a:pt x="270" y="369"/>
                </a:lnTo>
                <a:lnTo>
                  <a:pt x="248" y="377"/>
                </a:lnTo>
                <a:lnTo>
                  <a:pt x="224" y="381"/>
                </a:lnTo>
                <a:lnTo>
                  <a:pt x="200" y="377"/>
                </a:lnTo>
                <a:lnTo>
                  <a:pt x="178" y="369"/>
                </a:lnTo>
                <a:lnTo>
                  <a:pt x="159" y="354"/>
                </a:lnTo>
                <a:lnTo>
                  <a:pt x="144" y="336"/>
                </a:lnTo>
                <a:lnTo>
                  <a:pt x="136" y="316"/>
                </a:lnTo>
                <a:lnTo>
                  <a:pt x="132" y="291"/>
                </a:lnTo>
                <a:lnTo>
                  <a:pt x="136" y="267"/>
                </a:lnTo>
                <a:lnTo>
                  <a:pt x="144" y="247"/>
                </a:lnTo>
                <a:lnTo>
                  <a:pt x="159" y="228"/>
                </a:lnTo>
                <a:lnTo>
                  <a:pt x="178" y="214"/>
                </a:lnTo>
                <a:lnTo>
                  <a:pt x="200" y="205"/>
                </a:lnTo>
                <a:lnTo>
                  <a:pt x="224" y="202"/>
                </a:lnTo>
                <a:close/>
                <a:moveTo>
                  <a:pt x="472" y="0"/>
                </a:moveTo>
                <a:lnTo>
                  <a:pt x="576" y="0"/>
                </a:lnTo>
                <a:lnTo>
                  <a:pt x="565" y="81"/>
                </a:lnTo>
                <a:lnTo>
                  <a:pt x="548" y="161"/>
                </a:lnTo>
                <a:lnTo>
                  <a:pt x="525" y="237"/>
                </a:lnTo>
                <a:lnTo>
                  <a:pt x="497" y="312"/>
                </a:lnTo>
                <a:lnTo>
                  <a:pt x="463" y="384"/>
                </a:lnTo>
                <a:lnTo>
                  <a:pt x="425" y="453"/>
                </a:lnTo>
                <a:lnTo>
                  <a:pt x="380" y="519"/>
                </a:lnTo>
                <a:lnTo>
                  <a:pt x="445" y="550"/>
                </a:lnTo>
                <a:lnTo>
                  <a:pt x="507" y="586"/>
                </a:lnTo>
                <a:lnTo>
                  <a:pt x="565" y="626"/>
                </a:lnTo>
                <a:lnTo>
                  <a:pt x="619" y="671"/>
                </a:lnTo>
                <a:lnTo>
                  <a:pt x="669" y="721"/>
                </a:lnTo>
                <a:lnTo>
                  <a:pt x="716" y="773"/>
                </a:lnTo>
                <a:lnTo>
                  <a:pt x="757" y="829"/>
                </a:lnTo>
                <a:lnTo>
                  <a:pt x="795" y="889"/>
                </a:lnTo>
                <a:lnTo>
                  <a:pt x="870" y="869"/>
                </a:lnTo>
                <a:lnTo>
                  <a:pt x="947" y="855"/>
                </a:lnTo>
                <a:lnTo>
                  <a:pt x="1026" y="845"/>
                </a:lnTo>
                <a:lnTo>
                  <a:pt x="1026" y="945"/>
                </a:lnTo>
                <a:lnTo>
                  <a:pt x="963" y="954"/>
                </a:lnTo>
                <a:lnTo>
                  <a:pt x="900" y="965"/>
                </a:lnTo>
                <a:lnTo>
                  <a:pt x="839" y="979"/>
                </a:lnTo>
                <a:lnTo>
                  <a:pt x="862" y="1040"/>
                </a:lnTo>
                <a:lnTo>
                  <a:pt x="879" y="1101"/>
                </a:lnTo>
                <a:lnTo>
                  <a:pt x="893" y="1165"/>
                </a:lnTo>
                <a:lnTo>
                  <a:pt x="900" y="1231"/>
                </a:lnTo>
                <a:lnTo>
                  <a:pt x="904" y="1297"/>
                </a:lnTo>
                <a:lnTo>
                  <a:pt x="902" y="1321"/>
                </a:lnTo>
                <a:lnTo>
                  <a:pt x="901" y="1346"/>
                </a:lnTo>
                <a:lnTo>
                  <a:pt x="797" y="1346"/>
                </a:lnTo>
                <a:lnTo>
                  <a:pt x="798" y="1321"/>
                </a:lnTo>
                <a:lnTo>
                  <a:pt x="800" y="1297"/>
                </a:lnTo>
                <a:lnTo>
                  <a:pt x="796" y="1222"/>
                </a:lnTo>
                <a:lnTo>
                  <a:pt x="785" y="1150"/>
                </a:lnTo>
                <a:lnTo>
                  <a:pt x="767" y="1081"/>
                </a:lnTo>
                <a:lnTo>
                  <a:pt x="743" y="1013"/>
                </a:lnTo>
                <a:lnTo>
                  <a:pt x="669" y="1046"/>
                </a:lnTo>
                <a:lnTo>
                  <a:pt x="599" y="1084"/>
                </a:lnTo>
                <a:lnTo>
                  <a:pt x="532" y="1128"/>
                </a:lnTo>
                <a:lnTo>
                  <a:pt x="469" y="1175"/>
                </a:lnTo>
                <a:lnTo>
                  <a:pt x="411" y="1228"/>
                </a:lnTo>
                <a:lnTo>
                  <a:pt x="357" y="1285"/>
                </a:lnTo>
                <a:lnTo>
                  <a:pt x="307" y="1346"/>
                </a:lnTo>
                <a:lnTo>
                  <a:pt x="183" y="1346"/>
                </a:lnTo>
                <a:lnTo>
                  <a:pt x="231" y="1278"/>
                </a:lnTo>
                <a:lnTo>
                  <a:pt x="284" y="1213"/>
                </a:lnTo>
                <a:lnTo>
                  <a:pt x="343" y="1152"/>
                </a:lnTo>
                <a:lnTo>
                  <a:pt x="405" y="1097"/>
                </a:lnTo>
                <a:lnTo>
                  <a:pt x="473" y="1046"/>
                </a:lnTo>
                <a:lnTo>
                  <a:pt x="543" y="1000"/>
                </a:lnTo>
                <a:lnTo>
                  <a:pt x="618" y="959"/>
                </a:lnTo>
                <a:lnTo>
                  <a:pt x="697" y="924"/>
                </a:lnTo>
                <a:lnTo>
                  <a:pt x="657" y="863"/>
                </a:lnTo>
                <a:lnTo>
                  <a:pt x="612" y="806"/>
                </a:lnTo>
                <a:lnTo>
                  <a:pt x="561" y="756"/>
                </a:lnTo>
                <a:lnTo>
                  <a:pt x="506" y="708"/>
                </a:lnTo>
                <a:lnTo>
                  <a:pt x="447" y="666"/>
                </a:lnTo>
                <a:lnTo>
                  <a:pt x="382" y="630"/>
                </a:lnTo>
                <a:lnTo>
                  <a:pt x="316" y="600"/>
                </a:lnTo>
                <a:lnTo>
                  <a:pt x="260" y="658"/>
                </a:lnTo>
                <a:lnTo>
                  <a:pt x="201" y="712"/>
                </a:lnTo>
                <a:lnTo>
                  <a:pt x="138" y="763"/>
                </a:lnTo>
                <a:lnTo>
                  <a:pt x="70" y="808"/>
                </a:lnTo>
                <a:lnTo>
                  <a:pt x="0" y="849"/>
                </a:lnTo>
                <a:lnTo>
                  <a:pt x="0" y="733"/>
                </a:lnTo>
                <a:lnTo>
                  <a:pt x="69" y="687"/>
                </a:lnTo>
                <a:lnTo>
                  <a:pt x="133" y="636"/>
                </a:lnTo>
                <a:lnTo>
                  <a:pt x="194" y="582"/>
                </a:lnTo>
                <a:lnTo>
                  <a:pt x="248" y="521"/>
                </a:lnTo>
                <a:lnTo>
                  <a:pt x="299" y="457"/>
                </a:lnTo>
                <a:lnTo>
                  <a:pt x="343" y="389"/>
                </a:lnTo>
                <a:lnTo>
                  <a:pt x="381" y="317"/>
                </a:lnTo>
                <a:lnTo>
                  <a:pt x="414" y="242"/>
                </a:lnTo>
                <a:lnTo>
                  <a:pt x="440" y="164"/>
                </a:lnTo>
                <a:lnTo>
                  <a:pt x="460" y="83"/>
                </a:lnTo>
                <a:lnTo>
                  <a:pt x="4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3993155" y="4238735"/>
            <a:ext cx="551264" cy="551724"/>
          </a:xfrm>
          <a:custGeom>
            <a:avLst/>
            <a:gdLst/>
            <a:ahLst/>
            <a:cxnLst/>
            <a:rect l="l" t="t" r="r" b="b"/>
            <a:pathLst>
              <a:path w="2547" h="2546" extrusionOk="0">
                <a:moveTo>
                  <a:pt x="1273" y="1181"/>
                </a:moveTo>
                <a:lnTo>
                  <a:pt x="1250" y="1185"/>
                </a:lnTo>
                <a:lnTo>
                  <a:pt x="1228" y="1193"/>
                </a:lnTo>
                <a:lnTo>
                  <a:pt x="1209" y="1208"/>
                </a:lnTo>
                <a:lnTo>
                  <a:pt x="1194" y="1227"/>
                </a:lnTo>
                <a:lnTo>
                  <a:pt x="1186" y="1250"/>
                </a:lnTo>
                <a:lnTo>
                  <a:pt x="1182" y="1273"/>
                </a:lnTo>
                <a:lnTo>
                  <a:pt x="1186" y="1296"/>
                </a:lnTo>
                <a:lnTo>
                  <a:pt x="1194" y="1318"/>
                </a:lnTo>
                <a:lnTo>
                  <a:pt x="1209" y="1337"/>
                </a:lnTo>
                <a:lnTo>
                  <a:pt x="1228" y="1351"/>
                </a:lnTo>
                <a:lnTo>
                  <a:pt x="1250" y="1361"/>
                </a:lnTo>
                <a:lnTo>
                  <a:pt x="1274" y="1364"/>
                </a:lnTo>
                <a:lnTo>
                  <a:pt x="1297" y="1361"/>
                </a:lnTo>
                <a:lnTo>
                  <a:pt x="1319" y="1351"/>
                </a:lnTo>
                <a:lnTo>
                  <a:pt x="1338" y="1337"/>
                </a:lnTo>
                <a:lnTo>
                  <a:pt x="1353" y="1318"/>
                </a:lnTo>
                <a:lnTo>
                  <a:pt x="1361" y="1296"/>
                </a:lnTo>
                <a:lnTo>
                  <a:pt x="1365" y="1273"/>
                </a:lnTo>
                <a:lnTo>
                  <a:pt x="1361" y="1250"/>
                </a:lnTo>
                <a:lnTo>
                  <a:pt x="1353" y="1228"/>
                </a:lnTo>
                <a:lnTo>
                  <a:pt x="1338" y="1209"/>
                </a:lnTo>
                <a:lnTo>
                  <a:pt x="1319" y="1193"/>
                </a:lnTo>
                <a:lnTo>
                  <a:pt x="1297" y="1185"/>
                </a:lnTo>
                <a:lnTo>
                  <a:pt x="1273" y="1181"/>
                </a:lnTo>
                <a:close/>
                <a:moveTo>
                  <a:pt x="1255" y="1000"/>
                </a:moveTo>
                <a:lnTo>
                  <a:pt x="1292" y="1000"/>
                </a:lnTo>
                <a:lnTo>
                  <a:pt x="1330" y="1006"/>
                </a:lnTo>
                <a:lnTo>
                  <a:pt x="1367" y="1017"/>
                </a:lnTo>
                <a:lnTo>
                  <a:pt x="1402" y="1032"/>
                </a:lnTo>
                <a:lnTo>
                  <a:pt x="1436" y="1053"/>
                </a:lnTo>
                <a:lnTo>
                  <a:pt x="1466" y="1079"/>
                </a:lnTo>
                <a:lnTo>
                  <a:pt x="1493" y="1110"/>
                </a:lnTo>
                <a:lnTo>
                  <a:pt x="1515" y="1143"/>
                </a:lnTo>
                <a:lnTo>
                  <a:pt x="1530" y="1179"/>
                </a:lnTo>
                <a:lnTo>
                  <a:pt x="1540" y="1216"/>
                </a:lnTo>
                <a:lnTo>
                  <a:pt x="1546" y="1254"/>
                </a:lnTo>
                <a:lnTo>
                  <a:pt x="1546" y="1291"/>
                </a:lnTo>
                <a:lnTo>
                  <a:pt x="1540" y="1330"/>
                </a:lnTo>
                <a:lnTo>
                  <a:pt x="1530" y="1366"/>
                </a:lnTo>
                <a:lnTo>
                  <a:pt x="1515" y="1401"/>
                </a:lnTo>
                <a:lnTo>
                  <a:pt x="1493" y="1435"/>
                </a:lnTo>
                <a:lnTo>
                  <a:pt x="1466" y="1465"/>
                </a:lnTo>
                <a:lnTo>
                  <a:pt x="1436" y="1492"/>
                </a:lnTo>
                <a:lnTo>
                  <a:pt x="1402" y="1513"/>
                </a:lnTo>
                <a:lnTo>
                  <a:pt x="1367" y="1529"/>
                </a:lnTo>
                <a:lnTo>
                  <a:pt x="1331" y="1540"/>
                </a:lnTo>
                <a:lnTo>
                  <a:pt x="1292" y="1545"/>
                </a:lnTo>
                <a:lnTo>
                  <a:pt x="1255" y="1545"/>
                </a:lnTo>
                <a:lnTo>
                  <a:pt x="1216" y="1540"/>
                </a:lnTo>
                <a:lnTo>
                  <a:pt x="1180" y="1529"/>
                </a:lnTo>
                <a:lnTo>
                  <a:pt x="1145" y="1513"/>
                </a:lnTo>
                <a:lnTo>
                  <a:pt x="1111" y="1492"/>
                </a:lnTo>
                <a:lnTo>
                  <a:pt x="1081" y="1465"/>
                </a:lnTo>
                <a:lnTo>
                  <a:pt x="1054" y="1435"/>
                </a:lnTo>
                <a:lnTo>
                  <a:pt x="1032" y="1401"/>
                </a:lnTo>
                <a:lnTo>
                  <a:pt x="1017" y="1366"/>
                </a:lnTo>
                <a:lnTo>
                  <a:pt x="1007" y="1330"/>
                </a:lnTo>
                <a:lnTo>
                  <a:pt x="1001" y="1291"/>
                </a:lnTo>
                <a:lnTo>
                  <a:pt x="1001" y="1254"/>
                </a:lnTo>
                <a:lnTo>
                  <a:pt x="1007" y="1216"/>
                </a:lnTo>
                <a:lnTo>
                  <a:pt x="1017" y="1179"/>
                </a:lnTo>
                <a:lnTo>
                  <a:pt x="1032" y="1143"/>
                </a:lnTo>
                <a:lnTo>
                  <a:pt x="1054" y="1110"/>
                </a:lnTo>
                <a:lnTo>
                  <a:pt x="1081" y="1079"/>
                </a:lnTo>
                <a:lnTo>
                  <a:pt x="1111" y="1053"/>
                </a:lnTo>
                <a:lnTo>
                  <a:pt x="1145" y="1032"/>
                </a:lnTo>
                <a:lnTo>
                  <a:pt x="1180" y="1017"/>
                </a:lnTo>
                <a:lnTo>
                  <a:pt x="1216" y="1006"/>
                </a:lnTo>
                <a:lnTo>
                  <a:pt x="1255" y="1000"/>
                </a:lnTo>
                <a:close/>
                <a:moveTo>
                  <a:pt x="307" y="943"/>
                </a:moveTo>
                <a:lnTo>
                  <a:pt x="844" y="1125"/>
                </a:lnTo>
                <a:lnTo>
                  <a:pt x="829" y="1174"/>
                </a:lnTo>
                <a:lnTo>
                  <a:pt x="822" y="1223"/>
                </a:lnTo>
                <a:lnTo>
                  <a:pt x="820" y="1273"/>
                </a:lnTo>
                <a:lnTo>
                  <a:pt x="822" y="1322"/>
                </a:lnTo>
                <a:lnTo>
                  <a:pt x="829" y="1372"/>
                </a:lnTo>
                <a:lnTo>
                  <a:pt x="844" y="1420"/>
                </a:lnTo>
                <a:lnTo>
                  <a:pt x="862" y="1468"/>
                </a:lnTo>
                <a:lnTo>
                  <a:pt x="887" y="1512"/>
                </a:lnTo>
                <a:lnTo>
                  <a:pt x="916" y="1555"/>
                </a:lnTo>
                <a:lnTo>
                  <a:pt x="951" y="1594"/>
                </a:lnTo>
                <a:lnTo>
                  <a:pt x="991" y="1630"/>
                </a:lnTo>
                <a:lnTo>
                  <a:pt x="1034" y="1660"/>
                </a:lnTo>
                <a:lnTo>
                  <a:pt x="1078" y="1684"/>
                </a:lnTo>
                <a:lnTo>
                  <a:pt x="1125" y="1703"/>
                </a:lnTo>
                <a:lnTo>
                  <a:pt x="1174" y="1717"/>
                </a:lnTo>
                <a:lnTo>
                  <a:pt x="1223" y="1724"/>
                </a:lnTo>
                <a:lnTo>
                  <a:pt x="1273" y="1727"/>
                </a:lnTo>
                <a:lnTo>
                  <a:pt x="1323" y="1724"/>
                </a:lnTo>
                <a:lnTo>
                  <a:pt x="1372" y="1717"/>
                </a:lnTo>
                <a:lnTo>
                  <a:pt x="1420" y="1703"/>
                </a:lnTo>
                <a:lnTo>
                  <a:pt x="1603" y="2239"/>
                </a:lnTo>
                <a:lnTo>
                  <a:pt x="1530" y="2261"/>
                </a:lnTo>
                <a:lnTo>
                  <a:pt x="1458" y="2276"/>
                </a:lnTo>
                <a:lnTo>
                  <a:pt x="1384" y="2287"/>
                </a:lnTo>
                <a:lnTo>
                  <a:pt x="1309" y="2292"/>
                </a:lnTo>
                <a:lnTo>
                  <a:pt x="1234" y="2292"/>
                </a:lnTo>
                <a:lnTo>
                  <a:pt x="1161" y="2287"/>
                </a:lnTo>
                <a:lnTo>
                  <a:pt x="1087" y="2276"/>
                </a:lnTo>
                <a:lnTo>
                  <a:pt x="1013" y="2259"/>
                </a:lnTo>
                <a:lnTo>
                  <a:pt x="942" y="2238"/>
                </a:lnTo>
                <a:lnTo>
                  <a:pt x="870" y="2211"/>
                </a:lnTo>
                <a:lnTo>
                  <a:pt x="803" y="2178"/>
                </a:lnTo>
                <a:lnTo>
                  <a:pt x="736" y="2141"/>
                </a:lnTo>
                <a:lnTo>
                  <a:pt x="671" y="2097"/>
                </a:lnTo>
                <a:lnTo>
                  <a:pt x="610" y="2049"/>
                </a:lnTo>
                <a:lnTo>
                  <a:pt x="551" y="1995"/>
                </a:lnTo>
                <a:lnTo>
                  <a:pt x="498" y="1937"/>
                </a:lnTo>
                <a:lnTo>
                  <a:pt x="448" y="1875"/>
                </a:lnTo>
                <a:lnTo>
                  <a:pt x="405" y="1811"/>
                </a:lnTo>
                <a:lnTo>
                  <a:pt x="367" y="1744"/>
                </a:lnTo>
                <a:lnTo>
                  <a:pt x="335" y="1675"/>
                </a:lnTo>
                <a:lnTo>
                  <a:pt x="308" y="1604"/>
                </a:lnTo>
                <a:lnTo>
                  <a:pt x="286" y="1533"/>
                </a:lnTo>
                <a:lnTo>
                  <a:pt x="269" y="1459"/>
                </a:lnTo>
                <a:lnTo>
                  <a:pt x="259" y="1385"/>
                </a:lnTo>
                <a:lnTo>
                  <a:pt x="254" y="1312"/>
                </a:lnTo>
                <a:lnTo>
                  <a:pt x="254" y="1237"/>
                </a:lnTo>
                <a:lnTo>
                  <a:pt x="259" y="1163"/>
                </a:lnTo>
                <a:lnTo>
                  <a:pt x="269" y="1088"/>
                </a:lnTo>
                <a:lnTo>
                  <a:pt x="285" y="1015"/>
                </a:lnTo>
                <a:lnTo>
                  <a:pt x="307" y="943"/>
                </a:lnTo>
                <a:close/>
                <a:moveTo>
                  <a:pt x="1238" y="252"/>
                </a:moveTo>
                <a:lnTo>
                  <a:pt x="1313" y="252"/>
                </a:lnTo>
                <a:lnTo>
                  <a:pt x="1387" y="258"/>
                </a:lnTo>
                <a:lnTo>
                  <a:pt x="1460" y="269"/>
                </a:lnTo>
                <a:lnTo>
                  <a:pt x="1534" y="285"/>
                </a:lnTo>
                <a:lnTo>
                  <a:pt x="1605" y="307"/>
                </a:lnTo>
                <a:lnTo>
                  <a:pt x="1677" y="333"/>
                </a:lnTo>
                <a:lnTo>
                  <a:pt x="1744" y="366"/>
                </a:lnTo>
                <a:lnTo>
                  <a:pt x="1812" y="405"/>
                </a:lnTo>
                <a:lnTo>
                  <a:pt x="1876" y="447"/>
                </a:lnTo>
                <a:lnTo>
                  <a:pt x="1938" y="497"/>
                </a:lnTo>
                <a:lnTo>
                  <a:pt x="1996" y="550"/>
                </a:lnTo>
                <a:lnTo>
                  <a:pt x="2050" y="609"/>
                </a:lnTo>
                <a:lnTo>
                  <a:pt x="2099" y="671"/>
                </a:lnTo>
                <a:lnTo>
                  <a:pt x="2142" y="735"/>
                </a:lnTo>
                <a:lnTo>
                  <a:pt x="2180" y="801"/>
                </a:lnTo>
                <a:lnTo>
                  <a:pt x="2212" y="870"/>
                </a:lnTo>
                <a:lnTo>
                  <a:pt x="2239" y="940"/>
                </a:lnTo>
                <a:lnTo>
                  <a:pt x="2261" y="1012"/>
                </a:lnTo>
                <a:lnTo>
                  <a:pt x="2278" y="1085"/>
                </a:lnTo>
                <a:lnTo>
                  <a:pt x="2289" y="1159"/>
                </a:lnTo>
                <a:lnTo>
                  <a:pt x="2293" y="1234"/>
                </a:lnTo>
                <a:lnTo>
                  <a:pt x="2293" y="1308"/>
                </a:lnTo>
                <a:lnTo>
                  <a:pt x="2289" y="1383"/>
                </a:lnTo>
                <a:lnTo>
                  <a:pt x="2278" y="1457"/>
                </a:lnTo>
                <a:lnTo>
                  <a:pt x="2262" y="1529"/>
                </a:lnTo>
                <a:lnTo>
                  <a:pt x="2240" y="1602"/>
                </a:lnTo>
                <a:lnTo>
                  <a:pt x="1703" y="1419"/>
                </a:lnTo>
                <a:lnTo>
                  <a:pt x="1718" y="1371"/>
                </a:lnTo>
                <a:lnTo>
                  <a:pt x="1725" y="1321"/>
                </a:lnTo>
                <a:lnTo>
                  <a:pt x="1728" y="1272"/>
                </a:lnTo>
                <a:lnTo>
                  <a:pt x="1725" y="1222"/>
                </a:lnTo>
                <a:lnTo>
                  <a:pt x="1718" y="1173"/>
                </a:lnTo>
                <a:lnTo>
                  <a:pt x="1703" y="1124"/>
                </a:lnTo>
                <a:lnTo>
                  <a:pt x="1685" y="1078"/>
                </a:lnTo>
                <a:lnTo>
                  <a:pt x="1660" y="1033"/>
                </a:lnTo>
                <a:lnTo>
                  <a:pt x="1631" y="990"/>
                </a:lnTo>
                <a:lnTo>
                  <a:pt x="1596" y="951"/>
                </a:lnTo>
                <a:lnTo>
                  <a:pt x="1556" y="915"/>
                </a:lnTo>
                <a:lnTo>
                  <a:pt x="1514" y="886"/>
                </a:lnTo>
                <a:lnTo>
                  <a:pt x="1469" y="862"/>
                </a:lnTo>
                <a:lnTo>
                  <a:pt x="1422" y="842"/>
                </a:lnTo>
                <a:lnTo>
                  <a:pt x="1373" y="829"/>
                </a:lnTo>
                <a:lnTo>
                  <a:pt x="1324" y="821"/>
                </a:lnTo>
                <a:lnTo>
                  <a:pt x="1274" y="818"/>
                </a:lnTo>
                <a:lnTo>
                  <a:pt x="1225" y="821"/>
                </a:lnTo>
                <a:lnTo>
                  <a:pt x="1175" y="829"/>
                </a:lnTo>
                <a:lnTo>
                  <a:pt x="1127" y="842"/>
                </a:lnTo>
                <a:lnTo>
                  <a:pt x="944" y="306"/>
                </a:lnTo>
                <a:lnTo>
                  <a:pt x="1017" y="285"/>
                </a:lnTo>
                <a:lnTo>
                  <a:pt x="1089" y="268"/>
                </a:lnTo>
                <a:lnTo>
                  <a:pt x="1163" y="257"/>
                </a:lnTo>
                <a:lnTo>
                  <a:pt x="1238" y="252"/>
                </a:lnTo>
                <a:close/>
                <a:moveTo>
                  <a:pt x="1274" y="131"/>
                </a:moveTo>
                <a:lnTo>
                  <a:pt x="1194" y="134"/>
                </a:lnTo>
                <a:lnTo>
                  <a:pt x="1115" y="142"/>
                </a:lnTo>
                <a:lnTo>
                  <a:pt x="1036" y="156"/>
                </a:lnTo>
                <a:lnTo>
                  <a:pt x="959" y="175"/>
                </a:lnTo>
                <a:lnTo>
                  <a:pt x="882" y="200"/>
                </a:lnTo>
                <a:lnTo>
                  <a:pt x="807" y="231"/>
                </a:lnTo>
                <a:lnTo>
                  <a:pt x="734" y="267"/>
                </a:lnTo>
                <a:lnTo>
                  <a:pt x="664" y="308"/>
                </a:lnTo>
                <a:lnTo>
                  <a:pt x="595" y="355"/>
                </a:lnTo>
                <a:lnTo>
                  <a:pt x="529" y="407"/>
                </a:lnTo>
                <a:lnTo>
                  <a:pt x="466" y="465"/>
                </a:lnTo>
                <a:lnTo>
                  <a:pt x="408" y="528"/>
                </a:lnTo>
                <a:lnTo>
                  <a:pt x="356" y="593"/>
                </a:lnTo>
                <a:lnTo>
                  <a:pt x="309" y="662"/>
                </a:lnTo>
                <a:lnTo>
                  <a:pt x="268" y="732"/>
                </a:lnTo>
                <a:lnTo>
                  <a:pt x="232" y="806"/>
                </a:lnTo>
                <a:lnTo>
                  <a:pt x="202" y="881"/>
                </a:lnTo>
                <a:lnTo>
                  <a:pt x="176" y="957"/>
                </a:lnTo>
                <a:lnTo>
                  <a:pt x="157" y="1035"/>
                </a:lnTo>
                <a:lnTo>
                  <a:pt x="144" y="1113"/>
                </a:lnTo>
                <a:lnTo>
                  <a:pt x="135" y="1193"/>
                </a:lnTo>
                <a:lnTo>
                  <a:pt x="133" y="1273"/>
                </a:lnTo>
                <a:lnTo>
                  <a:pt x="135" y="1353"/>
                </a:lnTo>
                <a:lnTo>
                  <a:pt x="144" y="1431"/>
                </a:lnTo>
                <a:lnTo>
                  <a:pt x="157" y="1510"/>
                </a:lnTo>
                <a:lnTo>
                  <a:pt x="176" y="1587"/>
                </a:lnTo>
                <a:lnTo>
                  <a:pt x="202" y="1665"/>
                </a:lnTo>
                <a:lnTo>
                  <a:pt x="232" y="1740"/>
                </a:lnTo>
                <a:lnTo>
                  <a:pt x="268" y="1812"/>
                </a:lnTo>
                <a:lnTo>
                  <a:pt x="309" y="1883"/>
                </a:lnTo>
                <a:lnTo>
                  <a:pt x="356" y="1951"/>
                </a:lnTo>
                <a:lnTo>
                  <a:pt x="408" y="2016"/>
                </a:lnTo>
                <a:lnTo>
                  <a:pt x="466" y="2079"/>
                </a:lnTo>
                <a:lnTo>
                  <a:pt x="529" y="2137"/>
                </a:lnTo>
                <a:lnTo>
                  <a:pt x="595" y="2189"/>
                </a:lnTo>
                <a:lnTo>
                  <a:pt x="664" y="2237"/>
                </a:lnTo>
                <a:lnTo>
                  <a:pt x="734" y="2279"/>
                </a:lnTo>
                <a:lnTo>
                  <a:pt x="807" y="2314"/>
                </a:lnTo>
                <a:lnTo>
                  <a:pt x="882" y="2344"/>
                </a:lnTo>
                <a:lnTo>
                  <a:pt x="959" y="2370"/>
                </a:lnTo>
                <a:lnTo>
                  <a:pt x="1036" y="2389"/>
                </a:lnTo>
                <a:lnTo>
                  <a:pt x="1115" y="2402"/>
                </a:lnTo>
                <a:lnTo>
                  <a:pt x="1194" y="2411"/>
                </a:lnTo>
                <a:lnTo>
                  <a:pt x="1273" y="2413"/>
                </a:lnTo>
                <a:lnTo>
                  <a:pt x="1353" y="2411"/>
                </a:lnTo>
                <a:lnTo>
                  <a:pt x="1433" y="2402"/>
                </a:lnTo>
                <a:lnTo>
                  <a:pt x="1511" y="2389"/>
                </a:lnTo>
                <a:lnTo>
                  <a:pt x="1589" y="2370"/>
                </a:lnTo>
                <a:lnTo>
                  <a:pt x="1665" y="2344"/>
                </a:lnTo>
                <a:lnTo>
                  <a:pt x="1740" y="2314"/>
                </a:lnTo>
                <a:lnTo>
                  <a:pt x="1813" y="2279"/>
                </a:lnTo>
                <a:lnTo>
                  <a:pt x="1884" y="2237"/>
                </a:lnTo>
                <a:lnTo>
                  <a:pt x="1952" y="2189"/>
                </a:lnTo>
                <a:lnTo>
                  <a:pt x="2018" y="2137"/>
                </a:lnTo>
                <a:lnTo>
                  <a:pt x="2081" y="2079"/>
                </a:lnTo>
                <a:lnTo>
                  <a:pt x="2139" y="2016"/>
                </a:lnTo>
                <a:lnTo>
                  <a:pt x="2191" y="1951"/>
                </a:lnTo>
                <a:lnTo>
                  <a:pt x="2238" y="1883"/>
                </a:lnTo>
                <a:lnTo>
                  <a:pt x="2279" y="1812"/>
                </a:lnTo>
                <a:lnTo>
                  <a:pt x="2315" y="1740"/>
                </a:lnTo>
                <a:lnTo>
                  <a:pt x="2345" y="1665"/>
                </a:lnTo>
                <a:lnTo>
                  <a:pt x="2371" y="1587"/>
                </a:lnTo>
                <a:lnTo>
                  <a:pt x="2390" y="1510"/>
                </a:lnTo>
                <a:lnTo>
                  <a:pt x="2403" y="1431"/>
                </a:lnTo>
                <a:lnTo>
                  <a:pt x="2412" y="1351"/>
                </a:lnTo>
                <a:lnTo>
                  <a:pt x="2414" y="1273"/>
                </a:lnTo>
                <a:lnTo>
                  <a:pt x="2412" y="1193"/>
                </a:lnTo>
                <a:lnTo>
                  <a:pt x="2403" y="1113"/>
                </a:lnTo>
                <a:lnTo>
                  <a:pt x="2390" y="1035"/>
                </a:lnTo>
                <a:lnTo>
                  <a:pt x="2371" y="957"/>
                </a:lnTo>
                <a:lnTo>
                  <a:pt x="2345" y="881"/>
                </a:lnTo>
                <a:lnTo>
                  <a:pt x="2315" y="806"/>
                </a:lnTo>
                <a:lnTo>
                  <a:pt x="2279" y="732"/>
                </a:lnTo>
                <a:lnTo>
                  <a:pt x="2238" y="662"/>
                </a:lnTo>
                <a:lnTo>
                  <a:pt x="2191" y="593"/>
                </a:lnTo>
                <a:lnTo>
                  <a:pt x="2139" y="528"/>
                </a:lnTo>
                <a:lnTo>
                  <a:pt x="2081" y="465"/>
                </a:lnTo>
                <a:lnTo>
                  <a:pt x="2018" y="407"/>
                </a:lnTo>
                <a:lnTo>
                  <a:pt x="1952" y="355"/>
                </a:lnTo>
                <a:lnTo>
                  <a:pt x="1885" y="308"/>
                </a:lnTo>
                <a:lnTo>
                  <a:pt x="1813" y="267"/>
                </a:lnTo>
                <a:lnTo>
                  <a:pt x="1741" y="231"/>
                </a:lnTo>
                <a:lnTo>
                  <a:pt x="1666" y="200"/>
                </a:lnTo>
                <a:lnTo>
                  <a:pt x="1589" y="175"/>
                </a:lnTo>
                <a:lnTo>
                  <a:pt x="1511" y="156"/>
                </a:lnTo>
                <a:lnTo>
                  <a:pt x="1433" y="142"/>
                </a:lnTo>
                <a:lnTo>
                  <a:pt x="1353" y="134"/>
                </a:lnTo>
                <a:lnTo>
                  <a:pt x="1274" y="131"/>
                </a:lnTo>
                <a:close/>
                <a:moveTo>
                  <a:pt x="1231" y="0"/>
                </a:moveTo>
                <a:lnTo>
                  <a:pt x="1316" y="0"/>
                </a:lnTo>
                <a:lnTo>
                  <a:pt x="1401" y="5"/>
                </a:lnTo>
                <a:lnTo>
                  <a:pt x="1486" y="17"/>
                </a:lnTo>
                <a:lnTo>
                  <a:pt x="1569" y="34"/>
                </a:lnTo>
                <a:lnTo>
                  <a:pt x="1651" y="55"/>
                </a:lnTo>
                <a:lnTo>
                  <a:pt x="1732" y="84"/>
                </a:lnTo>
                <a:lnTo>
                  <a:pt x="1812" y="118"/>
                </a:lnTo>
                <a:lnTo>
                  <a:pt x="1890" y="157"/>
                </a:lnTo>
                <a:lnTo>
                  <a:pt x="1966" y="203"/>
                </a:lnTo>
                <a:lnTo>
                  <a:pt x="2038" y="254"/>
                </a:lnTo>
                <a:lnTo>
                  <a:pt x="2108" y="309"/>
                </a:lnTo>
                <a:lnTo>
                  <a:pt x="2175" y="372"/>
                </a:lnTo>
                <a:lnTo>
                  <a:pt x="2237" y="439"/>
                </a:lnTo>
                <a:lnTo>
                  <a:pt x="2293" y="508"/>
                </a:lnTo>
                <a:lnTo>
                  <a:pt x="2344" y="581"/>
                </a:lnTo>
                <a:lnTo>
                  <a:pt x="2389" y="656"/>
                </a:lnTo>
                <a:lnTo>
                  <a:pt x="2429" y="734"/>
                </a:lnTo>
                <a:lnTo>
                  <a:pt x="2463" y="813"/>
                </a:lnTo>
                <a:lnTo>
                  <a:pt x="2491" y="894"/>
                </a:lnTo>
                <a:lnTo>
                  <a:pt x="2513" y="977"/>
                </a:lnTo>
                <a:lnTo>
                  <a:pt x="2530" y="1060"/>
                </a:lnTo>
                <a:lnTo>
                  <a:pt x="2541" y="1145"/>
                </a:lnTo>
                <a:lnTo>
                  <a:pt x="2547" y="1231"/>
                </a:lnTo>
                <a:lnTo>
                  <a:pt x="2547" y="1315"/>
                </a:lnTo>
                <a:lnTo>
                  <a:pt x="2541" y="1400"/>
                </a:lnTo>
                <a:lnTo>
                  <a:pt x="2530" y="1484"/>
                </a:lnTo>
                <a:lnTo>
                  <a:pt x="2513" y="1568"/>
                </a:lnTo>
                <a:lnTo>
                  <a:pt x="2491" y="1650"/>
                </a:lnTo>
                <a:lnTo>
                  <a:pt x="2463" y="1732"/>
                </a:lnTo>
                <a:lnTo>
                  <a:pt x="2429" y="1811"/>
                </a:lnTo>
                <a:lnTo>
                  <a:pt x="2389" y="1889"/>
                </a:lnTo>
                <a:lnTo>
                  <a:pt x="2344" y="1964"/>
                </a:lnTo>
                <a:lnTo>
                  <a:pt x="2293" y="2037"/>
                </a:lnTo>
                <a:lnTo>
                  <a:pt x="2237" y="2107"/>
                </a:lnTo>
                <a:lnTo>
                  <a:pt x="2175" y="2174"/>
                </a:lnTo>
                <a:lnTo>
                  <a:pt x="2108" y="2235"/>
                </a:lnTo>
                <a:lnTo>
                  <a:pt x="2038" y="2292"/>
                </a:lnTo>
                <a:lnTo>
                  <a:pt x="1966" y="2343"/>
                </a:lnTo>
                <a:lnTo>
                  <a:pt x="1890" y="2388"/>
                </a:lnTo>
                <a:lnTo>
                  <a:pt x="1812" y="2428"/>
                </a:lnTo>
                <a:lnTo>
                  <a:pt x="1732" y="2461"/>
                </a:lnTo>
                <a:lnTo>
                  <a:pt x="1651" y="2489"/>
                </a:lnTo>
                <a:lnTo>
                  <a:pt x="1569" y="2512"/>
                </a:lnTo>
                <a:lnTo>
                  <a:pt x="1486" y="2529"/>
                </a:lnTo>
                <a:lnTo>
                  <a:pt x="1401" y="2540"/>
                </a:lnTo>
                <a:lnTo>
                  <a:pt x="1316" y="2546"/>
                </a:lnTo>
                <a:lnTo>
                  <a:pt x="1231" y="2546"/>
                </a:lnTo>
                <a:lnTo>
                  <a:pt x="1146" y="2540"/>
                </a:lnTo>
                <a:lnTo>
                  <a:pt x="1061" y="2529"/>
                </a:lnTo>
                <a:lnTo>
                  <a:pt x="978" y="2512"/>
                </a:lnTo>
                <a:lnTo>
                  <a:pt x="896" y="2489"/>
                </a:lnTo>
                <a:lnTo>
                  <a:pt x="815" y="2461"/>
                </a:lnTo>
                <a:lnTo>
                  <a:pt x="735" y="2428"/>
                </a:lnTo>
                <a:lnTo>
                  <a:pt x="658" y="2388"/>
                </a:lnTo>
                <a:lnTo>
                  <a:pt x="581" y="2343"/>
                </a:lnTo>
                <a:lnTo>
                  <a:pt x="509" y="2292"/>
                </a:lnTo>
                <a:lnTo>
                  <a:pt x="440" y="2235"/>
                </a:lnTo>
                <a:lnTo>
                  <a:pt x="372" y="2174"/>
                </a:lnTo>
                <a:lnTo>
                  <a:pt x="311" y="2107"/>
                </a:lnTo>
                <a:lnTo>
                  <a:pt x="254" y="2037"/>
                </a:lnTo>
                <a:lnTo>
                  <a:pt x="203" y="1964"/>
                </a:lnTo>
                <a:lnTo>
                  <a:pt x="158" y="1889"/>
                </a:lnTo>
                <a:lnTo>
                  <a:pt x="118" y="1811"/>
                </a:lnTo>
                <a:lnTo>
                  <a:pt x="84" y="1732"/>
                </a:lnTo>
                <a:lnTo>
                  <a:pt x="57" y="1650"/>
                </a:lnTo>
                <a:lnTo>
                  <a:pt x="34" y="1568"/>
                </a:lnTo>
                <a:lnTo>
                  <a:pt x="17" y="1484"/>
                </a:lnTo>
                <a:lnTo>
                  <a:pt x="6" y="1400"/>
                </a:lnTo>
                <a:lnTo>
                  <a:pt x="0" y="1315"/>
                </a:lnTo>
                <a:lnTo>
                  <a:pt x="0" y="1231"/>
                </a:lnTo>
                <a:lnTo>
                  <a:pt x="6" y="1145"/>
                </a:lnTo>
                <a:lnTo>
                  <a:pt x="17" y="1061"/>
                </a:lnTo>
                <a:lnTo>
                  <a:pt x="34" y="977"/>
                </a:lnTo>
                <a:lnTo>
                  <a:pt x="57" y="894"/>
                </a:lnTo>
                <a:lnTo>
                  <a:pt x="84" y="813"/>
                </a:lnTo>
                <a:lnTo>
                  <a:pt x="118" y="734"/>
                </a:lnTo>
                <a:lnTo>
                  <a:pt x="158" y="656"/>
                </a:lnTo>
                <a:lnTo>
                  <a:pt x="203" y="581"/>
                </a:lnTo>
                <a:lnTo>
                  <a:pt x="254" y="508"/>
                </a:lnTo>
                <a:lnTo>
                  <a:pt x="311" y="439"/>
                </a:lnTo>
                <a:lnTo>
                  <a:pt x="372" y="372"/>
                </a:lnTo>
                <a:lnTo>
                  <a:pt x="440" y="309"/>
                </a:lnTo>
                <a:lnTo>
                  <a:pt x="509" y="254"/>
                </a:lnTo>
                <a:lnTo>
                  <a:pt x="581" y="203"/>
                </a:lnTo>
                <a:lnTo>
                  <a:pt x="658" y="157"/>
                </a:lnTo>
                <a:lnTo>
                  <a:pt x="735" y="118"/>
                </a:lnTo>
                <a:lnTo>
                  <a:pt x="815" y="84"/>
                </a:lnTo>
                <a:lnTo>
                  <a:pt x="896" y="55"/>
                </a:lnTo>
                <a:lnTo>
                  <a:pt x="978" y="34"/>
                </a:lnTo>
                <a:lnTo>
                  <a:pt x="1061" y="17"/>
                </a:lnTo>
                <a:lnTo>
                  <a:pt x="1146" y="5"/>
                </a:lnTo>
                <a:lnTo>
                  <a:pt x="123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081964" y="4326534"/>
            <a:ext cx="373647" cy="375042"/>
          </a:xfrm>
          <a:custGeom>
            <a:avLst/>
            <a:gdLst/>
            <a:ahLst/>
            <a:cxnLst/>
            <a:rect l="l" t="t" r="r" b="b"/>
            <a:pathLst>
              <a:path w="1727" h="1729" extrusionOk="0">
                <a:moveTo>
                  <a:pt x="1249" y="1107"/>
                </a:moveTo>
                <a:lnTo>
                  <a:pt x="1727" y="1408"/>
                </a:lnTo>
                <a:lnTo>
                  <a:pt x="1685" y="1471"/>
                </a:lnTo>
                <a:lnTo>
                  <a:pt x="1638" y="1530"/>
                </a:lnTo>
                <a:lnTo>
                  <a:pt x="1586" y="1587"/>
                </a:lnTo>
                <a:lnTo>
                  <a:pt x="1529" y="1639"/>
                </a:lnTo>
                <a:lnTo>
                  <a:pt x="1470" y="1687"/>
                </a:lnTo>
                <a:lnTo>
                  <a:pt x="1407" y="1729"/>
                </a:lnTo>
                <a:lnTo>
                  <a:pt x="1106" y="1249"/>
                </a:lnTo>
                <a:lnTo>
                  <a:pt x="1147" y="1220"/>
                </a:lnTo>
                <a:lnTo>
                  <a:pt x="1186" y="1186"/>
                </a:lnTo>
                <a:lnTo>
                  <a:pt x="1220" y="1148"/>
                </a:lnTo>
                <a:lnTo>
                  <a:pt x="1249" y="1107"/>
                </a:lnTo>
                <a:close/>
                <a:moveTo>
                  <a:pt x="320" y="0"/>
                </a:moveTo>
                <a:lnTo>
                  <a:pt x="621" y="479"/>
                </a:lnTo>
                <a:lnTo>
                  <a:pt x="580" y="508"/>
                </a:lnTo>
                <a:lnTo>
                  <a:pt x="541" y="543"/>
                </a:lnTo>
                <a:lnTo>
                  <a:pt x="507" y="581"/>
                </a:lnTo>
                <a:lnTo>
                  <a:pt x="478" y="622"/>
                </a:lnTo>
                <a:lnTo>
                  <a:pt x="0" y="321"/>
                </a:lnTo>
                <a:lnTo>
                  <a:pt x="42" y="259"/>
                </a:lnTo>
                <a:lnTo>
                  <a:pt x="89" y="199"/>
                </a:lnTo>
                <a:lnTo>
                  <a:pt x="141" y="142"/>
                </a:lnTo>
                <a:lnTo>
                  <a:pt x="198" y="90"/>
                </a:lnTo>
                <a:lnTo>
                  <a:pt x="257" y="43"/>
                </a:lnTo>
                <a:lnTo>
                  <a:pt x="32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2794038" y="4893779"/>
            <a:ext cx="224333" cy="373387"/>
          </a:xfrm>
          <a:custGeom>
            <a:avLst/>
            <a:gdLst/>
            <a:ahLst/>
            <a:cxnLst/>
            <a:rect l="l" t="t" r="r" b="b"/>
            <a:pathLst>
              <a:path w="964" h="1594" extrusionOk="0">
                <a:moveTo>
                  <a:pt x="483" y="1340"/>
                </a:moveTo>
                <a:lnTo>
                  <a:pt x="460" y="1343"/>
                </a:lnTo>
                <a:lnTo>
                  <a:pt x="438" y="1352"/>
                </a:lnTo>
                <a:lnTo>
                  <a:pt x="421" y="1366"/>
                </a:lnTo>
                <a:lnTo>
                  <a:pt x="406" y="1383"/>
                </a:lnTo>
                <a:lnTo>
                  <a:pt x="398" y="1404"/>
                </a:lnTo>
                <a:lnTo>
                  <a:pt x="394" y="1428"/>
                </a:lnTo>
                <a:lnTo>
                  <a:pt x="398" y="1451"/>
                </a:lnTo>
                <a:lnTo>
                  <a:pt x="406" y="1472"/>
                </a:lnTo>
                <a:lnTo>
                  <a:pt x="421" y="1490"/>
                </a:lnTo>
                <a:lnTo>
                  <a:pt x="438" y="1503"/>
                </a:lnTo>
                <a:lnTo>
                  <a:pt x="460" y="1513"/>
                </a:lnTo>
                <a:lnTo>
                  <a:pt x="483" y="1515"/>
                </a:lnTo>
                <a:lnTo>
                  <a:pt x="505" y="1513"/>
                </a:lnTo>
                <a:lnTo>
                  <a:pt x="526" y="1503"/>
                </a:lnTo>
                <a:lnTo>
                  <a:pt x="544" y="1490"/>
                </a:lnTo>
                <a:lnTo>
                  <a:pt x="557" y="1472"/>
                </a:lnTo>
                <a:lnTo>
                  <a:pt x="567" y="1451"/>
                </a:lnTo>
                <a:lnTo>
                  <a:pt x="570" y="1428"/>
                </a:lnTo>
                <a:lnTo>
                  <a:pt x="567" y="1404"/>
                </a:lnTo>
                <a:lnTo>
                  <a:pt x="557" y="1383"/>
                </a:lnTo>
                <a:lnTo>
                  <a:pt x="544" y="1366"/>
                </a:lnTo>
                <a:lnTo>
                  <a:pt x="526" y="1352"/>
                </a:lnTo>
                <a:lnTo>
                  <a:pt x="505" y="1343"/>
                </a:lnTo>
                <a:lnTo>
                  <a:pt x="483" y="1340"/>
                </a:lnTo>
                <a:close/>
                <a:moveTo>
                  <a:pt x="126" y="179"/>
                </a:moveTo>
                <a:lnTo>
                  <a:pt x="126" y="1218"/>
                </a:lnTo>
                <a:lnTo>
                  <a:pt x="839" y="1218"/>
                </a:lnTo>
                <a:lnTo>
                  <a:pt x="839" y="179"/>
                </a:lnTo>
                <a:lnTo>
                  <a:pt x="126" y="179"/>
                </a:lnTo>
                <a:close/>
                <a:moveTo>
                  <a:pt x="105" y="0"/>
                </a:moveTo>
                <a:lnTo>
                  <a:pt x="859" y="0"/>
                </a:lnTo>
                <a:lnTo>
                  <a:pt x="883" y="3"/>
                </a:lnTo>
                <a:lnTo>
                  <a:pt x="906" y="10"/>
                </a:lnTo>
                <a:lnTo>
                  <a:pt x="925" y="23"/>
                </a:lnTo>
                <a:lnTo>
                  <a:pt x="941" y="39"/>
                </a:lnTo>
                <a:lnTo>
                  <a:pt x="954" y="58"/>
                </a:lnTo>
                <a:lnTo>
                  <a:pt x="961" y="81"/>
                </a:lnTo>
                <a:lnTo>
                  <a:pt x="964" y="104"/>
                </a:lnTo>
                <a:lnTo>
                  <a:pt x="964" y="1489"/>
                </a:lnTo>
                <a:lnTo>
                  <a:pt x="961" y="1513"/>
                </a:lnTo>
                <a:lnTo>
                  <a:pt x="954" y="1536"/>
                </a:lnTo>
                <a:lnTo>
                  <a:pt x="941" y="1555"/>
                </a:lnTo>
                <a:lnTo>
                  <a:pt x="925" y="1571"/>
                </a:lnTo>
                <a:lnTo>
                  <a:pt x="906" y="1584"/>
                </a:lnTo>
                <a:lnTo>
                  <a:pt x="883" y="1591"/>
                </a:lnTo>
                <a:lnTo>
                  <a:pt x="859" y="1594"/>
                </a:lnTo>
                <a:lnTo>
                  <a:pt x="61" y="1594"/>
                </a:lnTo>
                <a:lnTo>
                  <a:pt x="63" y="1539"/>
                </a:lnTo>
                <a:lnTo>
                  <a:pt x="63" y="1486"/>
                </a:lnTo>
                <a:lnTo>
                  <a:pt x="63" y="1433"/>
                </a:lnTo>
                <a:lnTo>
                  <a:pt x="61" y="1376"/>
                </a:lnTo>
                <a:lnTo>
                  <a:pt x="57" y="1316"/>
                </a:lnTo>
                <a:lnTo>
                  <a:pt x="52" y="1249"/>
                </a:lnTo>
                <a:lnTo>
                  <a:pt x="47" y="1215"/>
                </a:lnTo>
                <a:lnTo>
                  <a:pt x="36" y="1183"/>
                </a:lnTo>
                <a:lnTo>
                  <a:pt x="21" y="1154"/>
                </a:lnTo>
                <a:lnTo>
                  <a:pt x="0" y="1127"/>
                </a:lnTo>
                <a:lnTo>
                  <a:pt x="0" y="104"/>
                </a:lnTo>
                <a:lnTo>
                  <a:pt x="4" y="81"/>
                </a:lnTo>
                <a:lnTo>
                  <a:pt x="11" y="58"/>
                </a:lnTo>
                <a:lnTo>
                  <a:pt x="23" y="39"/>
                </a:lnTo>
                <a:lnTo>
                  <a:pt x="40" y="23"/>
                </a:lnTo>
                <a:lnTo>
                  <a:pt x="59" y="10"/>
                </a:lnTo>
                <a:lnTo>
                  <a:pt x="81" y="3"/>
                </a:lnTo>
                <a:lnTo>
                  <a:pt x="105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2636304" y="5075205"/>
            <a:ext cx="143713" cy="408502"/>
          </a:xfrm>
          <a:custGeom>
            <a:avLst/>
            <a:gdLst/>
            <a:ahLst/>
            <a:cxnLst/>
            <a:rect l="l" t="t" r="r" b="b"/>
            <a:pathLst>
              <a:path w="614" h="1746" extrusionOk="0">
                <a:moveTo>
                  <a:pt x="307" y="382"/>
                </a:moveTo>
                <a:lnTo>
                  <a:pt x="335" y="382"/>
                </a:lnTo>
                <a:lnTo>
                  <a:pt x="363" y="384"/>
                </a:lnTo>
                <a:lnTo>
                  <a:pt x="393" y="385"/>
                </a:lnTo>
                <a:lnTo>
                  <a:pt x="428" y="387"/>
                </a:lnTo>
                <a:lnTo>
                  <a:pt x="468" y="390"/>
                </a:lnTo>
                <a:lnTo>
                  <a:pt x="514" y="392"/>
                </a:lnTo>
                <a:lnTo>
                  <a:pt x="536" y="397"/>
                </a:lnTo>
                <a:lnTo>
                  <a:pt x="556" y="407"/>
                </a:lnTo>
                <a:lnTo>
                  <a:pt x="574" y="421"/>
                </a:lnTo>
                <a:lnTo>
                  <a:pt x="589" y="439"/>
                </a:lnTo>
                <a:lnTo>
                  <a:pt x="599" y="460"/>
                </a:lnTo>
                <a:lnTo>
                  <a:pt x="603" y="482"/>
                </a:lnTo>
                <a:lnTo>
                  <a:pt x="608" y="544"/>
                </a:lnTo>
                <a:lnTo>
                  <a:pt x="612" y="601"/>
                </a:lnTo>
                <a:lnTo>
                  <a:pt x="614" y="654"/>
                </a:lnTo>
                <a:lnTo>
                  <a:pt x="614" y="705"/>
                </a:lnTo>
                <a:lnTo>
                  <a:pt x="614" y="755"/>
                </a:lnTo>
                <a:lnTo>
                  <a:pt x="613" y="804"/>
                </a:lnTo>
                <a:lnTo>
                  <a:pt x="609" y="858"/>
                </a:lnTo>
                <a:lnTo>
                  <a:pt x="606" y="914"/>
                </a:lnTo>
                <a:lnTo>
                  <a:pt x="600" y="977"/>
                </a:lnTo>
                <a:lnTo>
                  <a:pt x="596" y="993"/>
                </a:lnTo>
                <a:lnTo>
                  <a:pt x="585" y="1008"/>
                </a:lnTo>
                <a:lnTo>
                  <a:pt x="572" y="1017"/>
                </a:lnTo>
                <a:lnTo>
                  <a:pt x="555" y="1022"/>
                </a:lnTo>
                <a:lnTo>
                  <a:pt x="547" y="1023"/>
                </a:lnTo>
                <a:lnTo>
                  <a:pt x="543" y="1023"/>
                </a:lnTo>
                <a:lnTo>
                  <a:pt x="541" y="1024"/>
                </a:lnTo>
                <a:lnTo>
                  <a:pt x="539" y="1026"/>
                </a:lnTo>
                <a:lnTo>
                  <a:pt x="537" y="1026"/>
                </a:lnTo>
                <a:lnTo>
                  <a:pt x="528" y="1027"/>
                </a:lnTo>
                <a:lnTo>
                  <a:pt x="511" y="1705"/>
                </a:lnTo>
                <a:lnTo>
                  <a:pt x="509" y="1721"/>
                </a:lnTo>
                <a:lnTo>
                  <a:pt x="499" y="1734"/>
                </a:lnTo>
                <a:lnTo>
                  <a:pt x="486" y="1744"/>
                </a:lnTo>
                <a:lnTo>
                  <a:pt x="470" y="1746"/>
                </a:lnTo>
                <a:lnTo>
                  <a:pt x="381" y="1746"/>
                </a:lnTo>
                <a:lnTo>
                  <a:pt x="365" y="1744"/>
                </a:lnTo>
                <a:lnTo>
                  <a:pt x="352" y="1734"/>
                </a:lnTo>
                <a:lnTo>
                  <a:pt x="343" y="1721"/>
                </a:lnTo>
                <a:lnTo>
                  <a:pt x="340" y="1705"/>
                </a:lnTo>
                <a:lnTo>
                  <a:pt x="340" y="1138"/>
                </a:lnTo>
                <a:lnTo>
                  <a:pt x="275" y="1138"/>
                </a:lnTo>
                <a:lnTo>
                  <a:pt x="275" y="1705"/>
                </a:lnTo>
                <a:lnTo>
                  <a:pt x="272" y="1721"/>
                </a:lnTo>
                <a:lnTo>
                  <a:pt x="264" y="1734"/>
                </a:lnTo>
                <a:lnTo>
                  <a:pt x="250" y="1744"/>
                </a:lnTo>
                <a:lnTo>
                  <a:pt x="233" y="1746"/>
                </a:lnTo>
                <a:lnTo>
                  <a:pt x="144" y="1746"/>
                </a:lnTo>
                <a:lnTo>
                  <a:pt x="128" y="1744"/>
                </a:lnTo>
                <a:lnTo>
                  <a:pt x="115" y="1734"/>
                </a:lnTo>
                <a:lnTo>
                  <a:pt x="106" y="1721"/>
                </a:lnTo>
                <a:lnTo>
                  <a:pt x="103" y="1705"/>
                </a:lnTo>
                <a:lnTo>
                  <a:pt x="86" y="1027"/>
                </a:lnTo>
                <a:lnTo>
                  <a:pt x="79" y="1026"/>
                </a:lnTo>
                <a:lnTo>
                  <a:pt x="75" y="1026"/>
                </a:lnTo>
                <a:lnTo>
                  <a:pt x="74" y="1024"/>
                </a:lnTo>
                <a:lnTo>
                  <a:pt x="73" y="1023"/>
                </a:lnTo>
                <a:lnTo>
                  <a:pt x="69" y="1023"/>
                </a:lnTo>
                <a:lnTo>
                  <a:pt x="61" y="1022"/>
                </a:lnTo>
                <a:lnTo>
                  <a:pt x="44" y="1017"/>
                </a:lnTo>
                <a:lnTo>
                  <a:pt x="29" y="1008"/>
                </a:lnTo>
                <a:lnTo>
                  <a:pt x="19" y="993"/>
                </a:lnTo>
                <a:lnTo>
                  <a:pt x="15" y="977"/>
                </a:lnTo>
                <a:lnTo>
                  <a:pt x="10" y="914"/>
                </a:lnTo>
                <a:lnTo>
                  <a:pt x="5" y="858"/>
                </a:lnTo>
                <a:lnTo>
                  <a:pt x="2" y="804"/>
                </a:lnTo>
                <a:lnTo>
                  <a:pt x="0" y="755"/>
                </a:lnTo>
                <a:lnTo>
                  <a:pt x="0" y="705"/>
                </a:lnTo>
                <a:lnTo>
                  <a:pt x="1" y="654"/>
                </a:lnTo>
                <a:lnTo>
                  <a:pt x="4" y="601"/>
                </a:lnTo>
                <a:lnTo>
                  <a:pt x="6" y="544"/>
                </a:lnTo>
                <a:lnTo>
                  <a:pt x="11" y="482"/>
                </a:lnTo>
                <a:lnTo>
                  <a:pt x="16" y="460"/>
                </a:lnTo>
                <a:lnTo>
                  <a:pt x="25" y="439"/>
                </a:lnTo>
                <a:lnTo>
                  <a:pt x="40" y="421"/>
                </a:lnTo>
                <a:lnTo>
                  <a:pt x="58" y="407"/>
                </a:lnTo>
                <a:lnTo>
                  <a:pt x="79" y="397"/>
                </a:lnTo>
                <a:lnTo>
                  <a:pt x="102" y="392"/>
                </a:lnTo>
                <a:lnTo>
                  <a:pt x="148" y="390"/>
                </a:lnTo>
                <a:lnTo>
                  <a:pt x="186" y="387"/>
                </a:lnTo>
                <a:lnTo>
                  <a:pt x="221" y="385"/>
                </a:lnTo>
                <a:lnTo>
                  <a:pt x="252" y="384"/>
                </a:lnTo>
                <a:lnTo>
                  <a:pt x="281" y="382"/>
                </a:lnTo>
                <a:lnTo>
                  <a:pt x="307" y="382"/>
                </a:lnTo>
                <a:close/>
                <a:moveTo>
                  <a:pt x="311" y="0"/>
                </a:moveTo>
                <a:lnTo>
                  <a:pt x="343" y="4"/>
                </a:lnTo>
                <a:lnTo>
                  <a:pt x="375" y="14"/>
                </a:lnTo>
                <a:lnTo>
                  <a:pt x="403" y="29"/>
                </a:lnTo>
                <a:lnTo>
                  <a:pt x="427" y="49"/>
                </a:lnTo>
                <a:lnTo>
                  <a:pt x="447" y="73"/>
                </a:lnTo>
                <a:lnTo>
                  <a:pt x="462" y="102"/>
                </a:lnTo>
                <a:lnTo>
                  <a:pt x="472" y="132"/>
                </a:lnTo>
                <a:lnTo>
                  <a:pt x="475" y="166"/>
                </a:lnTo>
                <a:lnTo>
                  <a:pt x="472" y="199"/>
                </a:lnTo>
                <a:lnTo>
                  <a:pt x="462" y="230"/>
                </a:lnTo>
                <a:lnTo>
                  <a:pt x="447" y="258"/>
                </a:lnTo>
                <a:lnTo>
                  <a:pt x="427" y="282"/>
                </a:lnTo>
                <a:lnTo>
                  <a:pt x="403" y="303"/>
                </a:lnTo>
                <a:lnTo>
                  <a:pt x="375" y="317"/>
                </a:lnTo>
                <a:lnTo>
                  <a:pt x="343" y="327"/>
                </a:lnTo>
                <a:lnTo>
                  <a:pt x="311" y="330"/>
                </a:lnTo>
                <a:lnTo>
                  <a:pt x="277" y="327"/>
                </a:lnTo>
                <a:lnTo>
                  <a:pt x="245" y="317"/>
                </a:lnTo>
                <a:lnTo>
                  <a:pt x="218" y="303"/>
                </a:lnTo>
                <a:lnTo>
                  <a:pt x="194" y="282"/>
                </a:lnTo>
                <a:lnTo>
                  <a:pt x="173" y="258"/>
                </a:lnTo>
                <a:lnTo>
                  <a:pt x="158" y="230"/>
                </a:lnTo>
                <a:lnTo>
                  <a:pt x="149" y="199"/>
                </a:lnTo>
                <a:lnTo>
                  <a:pt x="145" y="166"/>
                </a:lnTo>
                <a:lnTo>
                  <a:pt x="149" y="132"/>
                </a:lnTo>
                <a:lnTo>
                  <a:pt x="158" y="102"/>
                </a:lnTo>
                <a:lnTo>
                  <a:pt x="173" y="73"/>
                </a:lnTo>
                <a:lnTo>
                  <a:pt x="194" y="49"/>
                </a:lnTo>
                <a:lnTo>
                  <a:pt x="218" y="29"/>
                </a:lnTo>
                <a:lnTo>
                  <a:pt x="245" y="14"/>
                </a:lnTo>
                <a:lnTo>
                  <a:pt x="277" y="4"/>
                </a:ln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4920795" y="4217629"/>
            <a:ext cx="289725" cy="280715"/>
          </a:xfrm>
          <a:custGeom>
            <a:avLst/>
            <a:gdLst/>
            <a:ahLst/>
            <a:cxnLst/>
            <a:rect l="l" t="t" r="r" b="b"/>
            <a:pathLst>
              <a:path w="1308" h="1263" extrusionOk="0">
                <a:moveTo>
                  <a:pt x="179" y="782"/>
                </a:moveTo>
                <a:lnTo>
                  <a:pt x="184" y="782"/>
                </a:lnTo>
                <a:lnTo>
                  <a:pt x="1133" y="986"/>
                </a:lnTo>
                <a:lnTo>
                  <a:pt x="1138" y="988"/>
                </a:lnTo>
                <a:lnTo>
                  <a:pt x="1143" y="991"/>
                </a:lnTo>
                <a:lnTo>
                  <a:pt x="1145" y="995"/>
                </a:lnTo>
                <a:lnTo>
                  <a:pt x="1148" y="1000"/>
                </a:lnTo>
                <a:lnTo>
                  <a:pt x="1149" y="1005"/>
                </a:lnTo>
                <a:lnTo>
                  <a:pt x="1149" y="1041"/>
                </a:lnTo>
                <a:lnTo>
                  <a:pt x="1148" y="1047"/>
                </a:lnTo>
                <a:lnTo>
                  <a:pt x="1147" y="1052"/>
                </a:lnTo>
                <a:lnTo>
                  <a:pt x="1143" y="1057"/>
                </a:lnTo>
                <a:lnTo>
                  <a:pt x="1138" y="1059"/>
                </a:lnTo>
                <a:lnTo>
                  <a:pt x="717" y="1261"/>
                </a:lnTo>
                <a:lnTo>
                  <a:pt x="714" y="1263"/>
                </a:lnTo>
                <a:lnTo>
                  <a:pt x="709" y="1263"/>
                </a:lnTo>
                <a:lnTo>
                  <a:pt x="703" y="1262"/>
                </a:lnTo>
                <a:lnTo>
                  <a:pt x="66" y="1078"/>
                </a:lnTo>
                <a:lnTo>
                  <a:pt x="60" y="1076"/>
                </a:lnTo>
                <a:lnTo>
                  <a:pt x="56" y="1072"/>
                </a:lnTo>
                <a:lnTo>
                  <a:pt x="52" y="1067"/>
                </a:lnTo>
                <a:lnTo>
                  <a:pt x="51" y="1063"/>
                </a:lnTo>
                <a:lnTo>
                  <a:pt x="44" y="1013"/>
                </a:lnTo>
                <a:lnTo>
                  <a:pt x="36" y="960"/>
                </a:lnTo>
                <a:lnTo>
                  <a:pt x="30" y="928"/>
                </a:lnTo>
                <a:lnTo>
                  <a:pt x="17" y="895"/>
                </a:lnTo>
                <a:lnTo>
                  <a:pt x="3" y="863"/>
                </a:lnTo>
                <a:lnTo>
                  <a:pt x="0" y="857"/>
                </a:lnTo>
                <a:lnTo>
                  <a:pt x="0" y="851"/>
                </a:lnTo>
                <a:lnTo>
                  <a:pt x="2" y="846"/>
                </a:lnTo>
                <a:lnTo>
                  <a:pt x="5" y="841"/>
                </a:lnTo>
                <a:lnTo>
                  <a:pt x="9" y="837"/>
                </a:lnTo>
                <a:lnTo>
                  <a:pt x="14" y="834"/>
                </a:lnTo>
                <a:lnTo>
                  <a:pt x="173" y="782"/>
                </a:lnTo>
                <a:lnTo>
                  <a:pt x="179" y="782"/>
                </a:lnTo>
                <a:close/>
                <a:moveTo>
                  <a:pt x="435" y="116"/>
                </a:moveTo>
                <a:lnTo>
                  <a:pt x="337" y="591"/>
                </a:lnTo>
                <a:lnTo>
                  <a:pt x="1079" y="747"/>
                </a:lnTo>
                <a:lnTo>
                  <a:pt x="1178" y="257"/>
                </a:lnTo>
                <a:lnTo>
                  <a:pt x="435" y="116"/>
                </a:lnTo>
                <a:close/>
                <a:moveTo>
                  <a:pt x="362" y="0"/>
                </a:moveTo>
                <a:lnTo>
                  <a:pt x="1308" y="179"/>
                </a:lnTo>
                <a:lnTo>
                  <a:pt x="1168" y="874"/>
                </a:lnTo>
                <a:lnTo>
                  <a:pt x="222" y="676"/>
                </a:lnTo>
                <a:lnTo>
                  <a:pt x="362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4673254" y="4258683"/>
            <a:ext cx="385190" cy="524814"/>
          </a:xfrm>
          <a:custGeom>
            <a:avLst/>
            <a:gdLst/>
            <a:ahLst/>
            <a:cxnLst/>
            <a:rect l="l" t="t" r="r" b="b"/>
            <a:pathLst>
              <a:path w="1739" h="2365" extrusionOk="0">
                <a:moveTo>
                  <a:pt x="113" y="876"/>
                </a:moveTo>
                <a:lnTo>
                  <a:pt x="138" y="877"/>
                </a:lnTo>
                <a:lnTo>
                  <a:pt x="167" y="879"/>
                </a:lnTo>
                <a:lnTo>
                  <a:pt x="201" y="883"/>
                </a:lnTo>
                <a:lnTo>
                  <a:pt x="236" y="888"/>
                </a:lnTo>
                <a:lnTo>
                  <a:pt x="275" y="893"/>
                </a:lnTo>
                <a:lnTo>
                  <a:pt x="314" y="900"/>
                </a:lnTo>
                <a:lnTo>
                  <a:pt x="354" y="908"/>
                </a:lnTo>
                <a:lnTo>
                  <a:pt x="392" y="917"/>
                </a:lnTo>
                <a:lnTo>
                  <a:pt x="430" y="925"/>
                </a:lnTo>
                <a:lnTo>
                  <a:pt x="466" y="935"/>
                </a:lnTo>
                <a:lnTo>
                  <a:pt x="499" y="946"/>
                </a:lnTo>
                <a:lnTo>
                  <a:pt x="528" y="955"/>
                </a:lnTo>
                <a:lnTo>
                  <a:pt x="553" y="966"/>
                </a:lnTo>
                <a:lnTo>
                  <a:pt x="572" y="976"/>
                </a:lnTo>
                <a:lnTo>
                  <a:pt x="586" y="989"/>
                </a:lnTo>
                <a:lnTo>
                  <a:pt x="598" y="1010"/>
                </a:lnTo>
                <a:lnTo>
                  <a:pt x="611" y="1038"/>
                </a:lnTo>
                <a:lnTo>
                  <a:pt x="624" y="1071"/>
                </a:lnTo>
                <a:lnTo>
                  <a:pt x="639" y="1111"/>
                </a:lnTo>
                <a:lnTo>
                  <a:pt x="652" y="1156"/>
                </a:lnTo>
                <a:lnTo>
                  <a:pt x="667" y="1204"/>
                </a:lnTo>
                <a:lnTo>
                  <a:pt x="681" y="1256"/>
                </a:lnTo>
                <a:lnTo>
                  <a:pt x="696" y="1311"/>
                </a:lnTo>
                <a:lnTo>
                  <a:pt x="711" y="1366"/>
                </a:lnTo>
                <a:lnTo>
                  <a:pt x="727" y="1422"/>
                </a:lnTo>
                <a:lnTo>
                  <a:pt x="743" y="1478"/>
                </a:lnTo>
                <a:lnTo>
                  <a:pt x="759" y="1533"/>
                </a:lnTo>
                <a:lnTo>
                  <a:pt x="776" y="1587"/>
                </a:lnTo>
                <a:lnTo>
                  <a:pt x="792" y="1637"/>
                </a:lnTo>
                <a:lnTo>
                  <a:pt x="809" y="1684"/>
                </a:lnTo>
                <a:lnTo>
                  <a:pt x="828" y="1727"/>
                </a:lnTo>
                <a:lnTo>
                  <a:pt x="846" y="1764"/>
                </a:lnTo>
                <a:lnTo>
                  <a:pt x="865" y="1796"/>
                </a:lnTo>
                <a:lnTo>
                  <a:pt x="884" y="1820"/>
                </a:lnTo>
                <a:lnTo>
                  <a:pt x="904" y="1838"/>
                </a:lnTo>
                <a:lnTo>
                  <a:pt x="938" y="1856"/>
                </a:lnTo>
                <a:lnTo>
                  <a:pt x="974" y="1872"/>
                </a:lnTo>
                <a:lnTo>
                  <a:pt x="1013" y="1884"/>
                </a:lnTo>
                <a:lnTo>
                  <a:pt x="1052" y="1894"/>
                </a:lnTo>
                <a:lnTo>
                  <a:pt x="1091" y="1901"/>
                </a:lnTo>
                <a:lnTo>
                  <a:pt x="1130" y="1905"/>
                </a:lnTo>
                <a:lnTo>
                  <a:pt x="1166" y="1908"/>
                </a:lnTo>
                <a:lnTo>
                  <a:pt x="1200" y="1909"/>
                </a:lnTo>
                <a:lnTo>
                  <a:pt x="1229" y="1909"/>
                </a:lnTo>
                <a:lnTo>
                  <a:pt x="1254" y="1909"/>
                </a:lnTo>
                <a:lnTo>
                  <a:pt x="1272" y="1908"/>
                </a:lnTo>
                <a:lnTo>
                  <a:pt x="1285" y="1908"/>
                </a:lnTo>
                <a:lnTo>
                  <a:pt x="1289" y="1908"/>
                </a:lnTo>
                <a:lnTo>
                  <a:pt x="1214" y="1960"/>
                </a:lnTo>
                <a:lnTo>
                  <a:pt x="1138" y="2005"/>
                </a:lnTo>
                <a:lnTo>
                  <a:pt x="1062" y="2044"/>
                </a:lnTo>
                <a:lnTo>
                  <a:pt x="986" y="2074"/>
                </a:lnTo>
                <a:lnTo>
                  <a:pt x="910" y="2099"/>
                </a:lnTo>
                <a:lnTo>
                  <a:pt x="835" y="2116"/>
                </a:lnTo>
                <a:lnTo>
                  <a:pt x="760" y="2128"/>
                </a:lnTo>
                <a:lnTo>
                  <a:pt x="687" y="2134"/>
                </a:lnTo>
                <a:lnTo>
                  <a:pt x="616" y="2135"/>
                </a:lnTo>
                <a:lnTo>
                  <a:pt x="547" y="2131"/>
                </a:lnTo>
                <a:lnTo>
                  <a:pt x="481" y="2120"/>
                </a:lnTo>
                <a:lnTo>
                  <a:pt x="416" y="2105"/>
                </a:lnTo>
                <a:lnTo>
                  <a:pt x="356" y="2086"/>
                </a:lnTo>
                <a:lnTo>
                  <a:pt x="299" y="2062"/>
                </a:lnTo>
                <a:lnTo>
                  <a:pt x="246" y="2035"/>
                </a:lnTo>
                <a:lnTo>
                  <a:pt x="196" y="2002"/>
                </a:lnTo>
                <a:lnTo>
                  <a:pt x="153" y="1969"/>
                </a:lnTo>
                <a:lnTo>
                  <a:pt x="113" y="1930"/>
                </a:lnTo>
                <a:lnTo>
                  <a:pt x="79" y="1889"/>
                </a:lnTo>
                <a:lnTo>
                  <a:pt x="50" y="1844"/>
                </a:lnTo>
                <a:lnTo>
                  <a:pt x="27" y="1798"/>
                </a:lnTo>
                <a:lnTo>
                  <a:pt x="11" y="1750"/>
                </a:lnTo>
                <a:lnTo>
                  <a:pt x="2" y="1699"/>
                </a:lnTo>
                <a:lnTo>
                  <a:pt x="0" y="1647"/>
                </a:lnTo>
                <a:lnTo>
                  <a:pt x="2" y="1608"/>
                </a:lnTo>
                <a:lnTo>
                  <a:pt x="3" y="1567"/>
                </a:lnTo>
                <a:lnTo>
                  <a:pt x="4" y="1521"/>
                </a:lnTo>
                <a:lnTo>
                  <a:pt x="5" y="1472"/>
                </a:lnTo>
                <a:lnTo>
                  <a:pt x="8" y="1421"/>
                </a:lnTo>
                <a:lnTo>
                  <a:pt x="9" y="1369"/>
                </a:lnTo>
                <a:lnTo>
                  <a:pt x="13" y="1316"/>
                </a:lnTo>
                <a:lnTo>
                  <a:pt x="15" y="1262"/>
                </a:lnTo>
                <a:lnTo>
                  <a:pt x="19" y="1210"/>
                </a:lnTo>
                <a:lnTo>
                  <a:pt x="22" y="1160"/>
                </a:lnTo>
                <a:lnTo>
                  <a:pt x="26" y="1110"/>
                </a:lnTo>
                <a:lnTo>
                  <a:pt x="31" y="1064"/>
                </a:lnTo>
                <a:lnTo>
                  <a:pt x="36" y="1022"/>
                </a:lnTo>
                <a:lnTo>
                  <a:pt x="42" y="983"/>
                </a:lnTo>
                <a:lnTo>
                  <a:pt x="48" y="949"/>
                </a:lnTo>
                <a:lnTo>
                  <a:pt x="55" y="922"/>
                </a:lnTo>
                <a:lnTo>
                  <a:pt x="62" y="900"/>
                </a:lnTo>
                <a:lnTo>
                  <a:pt x="69" y="885"/>
                </a:lnTo>
                <a:lnTo>
                  <a:pt x="79" y="878"/>
                </a:lnTo>
                <a:lnTo>
                  <a:pt x="92" y="876"/>
                </a:lnTo>
                <a:lnTo>
                  <a:pt x="113" y="876"/>
                </a:lnTo>
                <a:close/>
                <a:moveTo>
                  <a:pt x="339" y="504"/>
                </a:moveTo>
                <a:lnTo>
                  <a:pt x="363" y="506"/>
                </a:lnTo>
                <a:lnTo>
                  <a:pt x="412" y="513"/>
                </a:lnTo>
                <a:lnTo>
                  <a:pt x="455" y="520"/>
                </a:lnTo>
                <a:lnTo>
                  <a:pt x="494" y="526"/>
                </a:lnTo>
                <a:lnTo>
                  <a:pt x="528" y="533"/>
                </a:lnTo>
                <a:lnTo>
                  <a:pt x="560" y="539"/>
                </a:lnTo>
                <a:lnTo>
                  <a:pt x="589" y="545"/>
                </a:lnTo>
                <a:lnTo>
                  <a:pt x="618" y="552"/>
                </a:lnTo>
                <a:lnTo>
                  <a:pt x="646" y="558"/>
                </a:lnTo>
                <a:lnTo>
                  <a:pt x="675" y="566"/>
                </a:lnTo>
                <a:lnTo>
                  <a:pt x="705" y="573"/>
                </a:lnTo>
                <a:lnTo>
                  <a:pt x="737" y="583"/>
                </a:lnTo>
                <a:lnTo>
                  <a:pt x="772" y="594"/>
                </a:lnTo>
                <a:lnTo>
                  <a:pt x="811" y="606"/>
                </a:lnTo>
                <a:lnTo>
                  <a:pt x="855" y="619"/>
                </a:lnTo>
                <a:lnTo>
                  <a:pt x="904" y="635"/>
                </a:lnTo>
                <a:lnTo>
                  <a:pt x="934" y="649"/>
                </a:lnTo>
                <a:lnTo>
                  <a:pt x="962" y="670"/>
                </a:lnTo>
                <a:lnTo>
                  <a:pt x="987" y="698"/>
                </a:lnTo>
                <a:lnTo>
                  <a:pt x="1009" y="729"/>
                </a:lnTo>
                <a:lnTo>
                  <a:pt x="1025" y="763"/>
                </a:lnTo>
                <a:lnTo>
                  <a:pt x="1033" y="797"/>
                </a:lnTo>
                <a:lnTo>
                  <a:pt x="1045" y="873"/>
                </a:lnTo>
                <a:lnTo>
                  <a:pt x="1055" y="944"/>
                </a:lnTo>
                <a:lnTo>
                  <a:pt x="1063" y="1010"/>
                </a:lnTo>
                <a:lnTo>
                  <a:pt x="1071" y="1073"/>
                </a:lnTo>
                <a:lnTo>
                  <a:pt x="1077" y="1132"/>
                </a:lnTo>
                <a:lnTo>
                  <a:pt x="1081" y="1191"/>
                </a:lnTo>
                <a:lnTo>
                  <a:pt x="1086" y="1250"/>
                </a:lnTo>
                <a:lnTo>
                  <a:pt x="1089" y="1311"/>
                </a:lnTo>
                <a:lnTo>
                  <a:pt x="1091" y="1374"/>
                </a:lnTo>
                <a:lnTo>
                  <a:pt x="1092" y="1440"/>
                </a:lnTo>
                <a:lnTo>
                  <a:pt x="1094" y="1513"/>
                </a:lnTo>
                <a:lnTo>
                  <a:pt x="1167" y="1485"/>
                </a:lnTo>
                <a:lnTo>
                  <a:pt x="1235" y="1461"/>
                </a:lnTo>
                <a:lnTo>
                  <a:pt x="1295" y="1438"/>
                </a:lnTo>
                <a:lnTo>
                  <a:pt x="1351" y="1417"/>
                </a:lnTo>
                <a:lnTo>
                  <a:pt x="1401" y="1399"/>
                </a:lnTo>
                <a:lnTo>
                  <a:pt x="1444" y="1382"/>
                </a:lnTo>
                <a:lnTo>
                  <a:pt x="1483" y="1369"/>
                </a:lnTo>
                <a:lnTo>
                  <a:pt x="1515" y="1358"/>
                </a:lnTo>
                <a:lnTo>
                  <a:pt x="1545" y="1348"/>
                </a:lnTo>
                <a:lnTo>
                  <a:pt x="1569" y="1342"/>
                </a:lnTo>
                <a:lnTo>
                  <a:pt x="1588" y="1339"/>
                </a:lnTo>
                <a:lnTo>
                  <a:pt x="1604" y="1337"/>
                </a:lnTo>
                <a:lnTo>
                  <a:pt x="1632" y="1341"/>
                </a:lnTo>
                <a:lnTo>
                  <a:pt x="1657" y="1352"/>
                </a:lnTo>
                <a:lnTo>
                  <a:pt x="1680" y="1369"/>
                </a:lnTo>
                <a:lnTo>
                  <a:pt x="1699" y="1392"/>
                </a:lnTo>
                <a:lnTo>
                  <a:pt x="1716" y="1420"/>
                </a:lnTo>
                <a:lnTo>
                  <a:pt x="1729" y="1451"/>
                </a:lnTo>
                <a:lnTo>
                  <a:pt x="1737" y="1486"/>
                </a:lnTo>
                <a:lnTo>
                  <a:pt x="1739" y="1522"/>
                </a:lnTo>
                <a:lnTo>
                  <a:pt x="1739" y="2180"/>
                </a:lnTo>
                <a:lnTo>
                  <a:pt x="1737" y="2218"/>
                </a:lnTo>
                <a:lnTo>
                  <a:pt x="1729" y="2253"/>
                </a:lnTo>
                <a:lnTo>
                  <a:pt x="1716" y="2284"/>
                </a:lnTo>
                <a:lnTo>
                  <a:pt x="1699" y="2311"/>
                </a:lnTo>
                <a:lnTo>
                  <a:pt x="1680" y="2334"/>
                </a:lnTo>
                <a:lnTo>
                  <a:pt x="1657" y="2351"/>
                </a:lnTo>
                <a:lnTo>
                  <a:pt x="1632" y="2362"/>
                </a:lnTo>
                <a:lnTo>
                  <a:pt x="1604" y="2365"/>
                </a:lnTo>
                <a:lnTo>
                  <a:pt x="1576" y="2362"/>
                </a:lnTo>
                <a:lnTo>
                  <a:pt x="1551" y="2351"/>
                </a:lnTo>
                <a:lnTo>
                  <a:pt x="1528" y="2334"/>
                </a:lnTo>
                <a:lnTo>
                  <a:pt x="1507" y="2311"/>
                </a:lnTo>
                <a:lnTo>
                  <a:pt x="1490" y="2284"/>
                </a:lnTo>
                <a:lnTo>
                  <a:pt x="1478" y="2253"/>
                </a:lnTo>
                <a:lnTo>
                  <a:pt x="1471" y="2218"/>
                </a:lnTo>
                <a:lnTo>
                  <a:pt x="1467" y="2180"/>
                </a:lnTo>
                <a:lnTo>
                  <a:pt x="1467" y="1751"/>
                </a:lnTo>
                <a:lnTo>
                  <a:pt x="1443" y="1758"/>
                </a:lnTo>
                <a:lnTo>
                  <a:pt x="1413" y="1767"/>
                </a:lnTo>
                <a:lnTo>
                  <a:pt x="1379" y="1773"/>
                </a:lnTo>
                <a:lnTo>
                  <a:pt x="1343" y="1779"/>
                </a:lnTo>
                <a:lnTo>
                  <a:pt x="1303" y="1782"/>
                </a:lnTo>
                <a:lnTo>
                  <a:pt x="1263" y="1785"/>
                </a:lnTo>
                <a:lnTo>
                  <a:pt x="1223" y="1785"/>
                </a:lnTo>
                <a:lnTo>
                  <a:pt x="1183" y="1782"/>
                </a:lnTo>
                <a:lnTo>
                  <a:pt x="1144" y="1778"/>
                </a:lnTo>
                <a:lnTo>
                  <a:pt x="1108" y="1769"/>
                </a:lnTo>
                <a:lnTo>
                  <a:pt x="1074" y="1757"/>
                </a:lnTo>
                <a:lnTo>
                  <a:pt x="1045" y="1741"/>
                </a:lnTo>
                <a:lnTo>
                  <a:pt x="1026" y="1724"/>
                </a:lnTo>
                <a:lnTo>
                  <a:pt x="1006" y="1700"/>
                </a:lnTo>
                <a:lnTo>
                  <a:pt x="988" y="1668"/>
                </a:lnTo>
                <a:lnTo>
                  <a:pt x="969" y="1630"/>
                </a:lnTo>
                <a:lnTo>
                  <a:pt x="952" y="1588"/>
                </a:lnTo>
                <a:lnTo>
                  <a:pt x="934" y="1541"/>
                </a:lnTo>
                <a:lnTo>
                  <a:pt x="917" y="1490"/>
                </a:lnTo>
                <a:lnTo>
                  <a:pt x="901" y="1437"/>
                </a:lnTo>
                <a:lnTo>
                  <a:pt x="884" y="1382"/>
                </a:lnTo>
                <a:lnTo>
                  <a:pt x="869" y="1327"/>
                </a:lnTo>
                <a:lnTo>
                  <a:pt x="853" y="1270"/>
                </a:lnTo>
                <a:lnTo>
                  <a:pt x="838" y="1214"/>
                </a:lnTo>
                <a:lnTo>
                  <a:pt x="823" y="1160"/>
                </a:lnTo>
                <a:lnTo>
                  <a:pt x="808" y="1109"/>
                </a:lnTo>
                <a:lnTo>
                  <a:pt x="795" y="1059"/>
                </a:lnTo>
                <a:lnTo>
                  <a:pt x="780" y="1015"/>
                </a:lnTo>
                <a:lnTo>
                  <a:pt x="767" y="975"/>
                </a:lnTo>
                <a:lnTo>
                  <a:pt x="754" y="941"/>
                </a:lnTo>
                <a:lnTo>
                  <a:pt x="740" y="913"/>
                </a:lnTo>
                <a:lnTo>
                  <a:pt x="727" y="893"/>
                </a:lnTo>
                <a:lnTo>
                  <a:pt x="714" y="880"/>
                </a:lnTo>
                <a:lnTo>
                  <a:pt x="691" y="868"/>
                </a:lnTo>
                <a:lnTo>
                  <a:pt x="662" y="856"/>
                </a:lnTo>
                <a:lnTo>
                  <a:pt x="627" y="845"/>
                </a:lnTo>
                <a:lnTo>
                  <a:pt x="588" y="833"/>
                </a:lnTo>
                <a:lnTo>
                  <a:pt x="546" y="822"/>
                </a:lnTo>
                <a:lnTo>
                  <a:pt x="501" y="813"/>
                </a:lnTo>
                <a:lnTo>
                  <a:pt x="456" y="804"/>
                </a:lnTo>
                <a:lnTo>
                  <a:pt x="412" y="796"/>
                </a:lnTo>
                <a:lnTo>
                  <a:pt x="369" y="790"/>
                </a:lnTo>
                <a:lnTo>
                  <a:pt x="328" y="785"/>
                </a:lnTo>
                <a:lnTo>
                  <a:pt x="293" y="781"/>
                </a:lnTo>
                <a:lnTo>
                  <a:pt x="262" y="780"/>
                </a:lnTo>
                <a:lnTo>
                  <a:pt x="260" y="727"/>
                </a:lnTo>
                <a:lnTo>
                  <a:pt x="258" y="670"/>
                </a:lnTo>
                <a:lnTo>
                  <a:pt x="257" y="611"/>
                </a:lnTo>
                <a:lnTo>
                  <a:pt x="259" y="583"/>
                </a:lnTo>
                <a:lnTo>
                  <a:pt x="268" y="559"/>
                </a:lnTo>
                <a:lnTo>
                  <a:pt x="280" y="538"/>
                </a:lnTo>
                <a:lnTo>
                  <a:pt x="297" y="521"/>
                </a:lnTo>
                <a:lnTo>
                  <a:pt x="316" y="510"/>
                </a:lnTo>
                <a:lnTo>
                  <a:pt x="339" y="504"/>
                </a:lnTo>
                <a:close/>
                <a:moveTo>
                  <a:pt x="676" y="0"/>
                </a:moveTo>
                <a:lnTo>
                  <a:pt x="717" y="4"/>
                </a:lnTo>
                <a:lnTo>
                  <a:pt x="756" y="15"/>
                </a:lnTo>
                <a:lnTo>
                  <a:pt x="791" y="32"/>
                </a:lnTo>
                <a:lnTo>
                  <a:pt x="824" y="53"/>
                </a:lnTo>
                <a:lnTo>
                  <a:pt x="852" y="81"/>
                </a:lnTo>
                <a:lnTo>
                  <a:pt x="873" y="114"/>
                </a:lnTo>
                <a:lnTo>
                  <a:pt x="890" y="149"/>
                </a:lnTo>
                <a:lnTo>
                  <a:pt x="901" y="188"/>
                </a:lnTo>
                <a:lnTo>
                  <a:pt x="905" y="229"/>
                </a:lnTo>
                <a:lnTo>
                  <a:pt x="901" y="270"/>
                </a:lnTo>
                <a:lnTo>
                  <a:pt x="890" y="309"/>
                </a:lnTo>
                <a:lnTo>
                  <a:pt x="873" y="344"/>
                </a:lnTo>
                <a:lnTo>
                  <a:pt x="852" y="376"/>
                </a:lnTo>
                <a:lnTo>
                  <a:pt x="824" y="403"/>
                </a:lnTo>
                <a:lnTo>
                  <a:pt x="791" y="426"/>
                </a:lnTo>
                <a:lnTo>
                  <a:pt x="756" y="443"/>
                </a:lnTo>
                <a:lnTo>
                  <a:pt x="717" y="454"/>
                </a:lnTo>
                <a:lnTo>
                  <a:pt x="676" y="457"/>
                </a:lnTo>
                <a:lnTo>
                  <a:pt x="635" y="454"/>
                </a:lnTo>
                <a:lnTo>
                  <a:pt x="597" y="443"/>
                </a:lnTo>
                <a:lnTo>
                  <a:pt x="562" y="426"/>
                </a:lnTo>
                <a:lnTo>
                  <a:pt x="529" y="403"/>
                </a:lnTo>
                <a:lnTo>
                  <a:pt x="502" y="376"/>
                </a:lnTo>
                <a:lnTo>
                  <a:pt x="479" y="344"/>
                </a:lnTo>
                <a:lnTo>
                  <a:pt x="462" y="309"/>
                </a:lnTo>
                <a:lnTo>
                  <a:pt x="451" y="270"/>
                </a:lnTo>
                <a:lnTo>
                  <a:pt x="448" y="229"/>
                </a:lnTo>
                <a:lnTo>
                  <a:pt x="451" y="188"/>
                </a:lnTo>
                <a:lnTo>
                  <a:pt x="462" y="149"/>
                </a:lnTo>
                <a:lnTo>
                  <a:pt x="479" y="114"/>
                </a:lnTo>
                <a:lnTo>
                  <a:pt x="502" y="81"/>
                </a:lnTo>
                <a:lnTo>
                  <a:pt x="529" y="53"/>
                </a:lnTo>
                <a:lnTo>
                  <a:pt x="562" y="32"/>
                </a:lnTo>
                <a:lnTo>
                  <a:pt x="597" y="15"/>
                </a:lnTo>
                <a:lnTo>
                  <a:pt x="635" y="4"/>
                </a:lnTo>
                <a:lnTo>
                  <a:pt x="676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3356247" y="4897718"/>
            <a:ext cx="717006" cy="455239"/>
          </a:xfrm>
          <a:custGeom>
            <a:avLst/>
            <a:gdLst/>
            <a:ahLst/>
            <a:cxnLst/>
            <a:rect l="l" t="t" r="r" b="b"/>
            <a:pathLst>
              <a:path w="2564" h="1626" extrusionOk="0">
                <a:moveTo>
                  <a:pt x="1391" y="0"/>
                </a:moveTo>
                <a:lnTo>
                  <a:pt x="1450" y="3"/>
                </a:lnTo>
                <a:lnTo>
                  <a:pt x="1508" y="13"/>
                </a:lnTo>
                <a:lnTo>
                  <a:pt x="1564" y="30"/>
                </a:lnTo>
                <a:lnTo>
                  <a:pt x="1617" y="52"/>
                </a:lnTo>
                <a:lnTo>
                  <a:pt x="1666" y="80"/>
                </a:lnTo>
                <a:lnTo>
                  <a:pt x="1711" y="113"/>
                </a:lnTo>
                <a:lnTo>
                  <a:pt x="1754" y="151"/>
                </a:lnTo>
                <a:lnTo>
                  <a:pt x="1791" y="193"/>
                </a:lnTo>
                <a:lnTo>
                  <a:pt x="1824" y="239"/>
                </a:lnTo>
                <a:lnTo>
                  <a:pt x="1851" y="289"/>
                </a:lnTo>
                <a:lnTo>
                  <a:pt x="1873" y="341"/>
                </a:lnTo>
                <a:lnTo>
                  <a:pt x="1890" y="396"/>
                </a:lnTo>
                <a:lnTo>
                  <a:pt x="1910" y="396"/>
                </a:lnTo>
                <a:lnTo>
                  <a:pt x="1963" y="399"/>
                </a:lnTo>
                <a:lnTo>
                  <a:pt x="2014" y="408"/>
                </a:lnTo>
                <a:lnTo>
                  <a:pt x="2063" y="424"/>
                </a:lnTo>
                <a:lnTo>
                  <a:pt x="2109" y="446"/>
                </a:lnTo>
                <a:lnTo>
                  <a:pt x="2153" y="473"/>
                </a:lnTo>
                <a:lnTo>
                  <a:pt x="2191" y="503"/>
                </a:lnTo>
                <a:lnTo>
                  <a:pt x="2228" y="539"/>
                </a:lnTo>
                <a:lnTo>
                  <a:pt x="2258" y="578"/>
                </a:lnTo>
                <a:lnTo>
                  <a:pt x="2284" y="621"/>
                </a:lnTo>
                <a:lnTo>
                  <a:pt x="2306" y="667"/>
                </a:lnTo>
                <a:lnTo>
                  <a:pt x="2321" y="716"/>
                </a:lnTo>
                <a:lnTo>
                  <a:pt x="2330" y="768"/>
                </a:lnTo>
                <a:lnTo>
                  <a:pt x="2334" y="821"/>
                </a:lnTo>
                <a:lnTo>
                  <a:pt x="2330" y="873"/>
                </a:lnTo>
                <a:lnTo>
                  <a:pt x="2321" y="924"/>
                </a:lnTo>
                <a:lnTo>
                  <a:pt x="2367" y="943"/>
                </a:lnTo>
                <a:lnTo>
                  <a:pt x="2409" y="968"/>
                </a:lnTo>
                <a:lnTo>
                  <a:pt x="2446" y="999"/>
                </a:lnTo>
                <a:lnTo>
                  <a:pt x="2480" y="1034"/>
                </a:lnTo>
                <a:lnTo>
                  <a:pt x="2509" y="1073"/>
                </a:lnTo>
                <a:lnTo>
                  <a:pt x="2532" y="1117"/>
                </a:lnTo>
                <a:lnTo>
                  <a:pt x="2549" y="1163"/>
                </a:lnTo>
                <a:lnTo>
                  <a:pt x="2560" y="1213"/>
                </a:lnTo>
                <a:lnTo>
                  <a:pt x="2564" y="1265"/>
                </a:lnTo>
                <a:lnTo>
                  <a:pt x="2561" y="1313"/>
                </a:lnTo>
                <a:lnTo>
                  <a:pt x="2552" y="1360"/>
                </a:lnTo>
                <a:lnTo>
                  <a:pt x="2536" y="1405"/>
                </a:lnTo>
                <a:lnTo>
                  <a:pt x="2515" y="1447"/>
                </a:lnTo>
                <a:lnTo>
                  <a:pt x="2489" y="1486"/>
                </a:lnTo>
                <a:lnTo>
                  <a:pt x="2458" y="1520"/>
                </a:lnTo>
                <a:lnTo>
                  <a:pt x="2423" y="1551"/>
                </a:lnTo>
                <a:lnTo>
                  <a:pt x="2385" y="1576"/>
                </a:lnTo>
                <a:lnTo>
                  <a:pt x="2344" y="1597"/>
                </a:lnTo>
                <a:lnTo>
                  <a:pt x="2299" y="1613"/>
                </a:lnTo>
                <a:lnTo>
                  <a:pt x="2252" y="1622"/>
                </a:lnTo>
                <a:lnTo>
                  <a:pt x="2203" y="1626"/>
                </a:lnTo>
                <a:lnTo>
                  <a:pt x="2050" y="1626"/>
                </a:lnTo>
                <a:lnTo>
                  <a:pt x="2050" y="1580"/>
                </a:lnTo>
                <a:lnTo>
                  <a:pt x="2050" y="1533"/>
                </a:lnTo>
                <a:lnTo>
                  <a:pt x="2050" y="1303"/>
                </a:lnTo>
                <a:lnTo>
                  <a:pt x="2050" y="1265"/>
                </a:lnTo>
                <a:lnTo>
                  <a:pt x="2050" y="1231"/>
                </a:lnTo>
                <a:lnTo>
                  <a:pt x="2050" y="1203"/>
                </a:lnTo>
                <a:lnTo>
                  <a:pt x="2050" y="1180"/>
                </a:lnTo>
                <a:lnTo>
                  <a:pt x="2050" y="1164"/>
                </a:lnTo>
                <a:lnTo>
                  <a:pt x="2050" y="1157"/>
                </a:lnTo>
                <a:lnTo>
                  <a:pt x="2047" y="1125"/>
                </a:lnTo>
                <a:lnTo>
                  <a:pt x="2039" y="1098"/>
                </a:lnTo>
                <a:lnTo>
                  <a:pt x="2024" y="1072"/>
                </a:lnTo>
                <a:lnTo>
                  <a:pt x="2006" y="1049"/>
                </a:lnTo>
                <a:lnTo>
                  <a:pt x="1983" y="1029"/>
                </a:lnTo>
                <a:lnTo>
                  <a:pt x="1957" y="1009"/>
                </a:lnTo>
                <a:lnTo>
                  <a:pt x="1928" y="994"/>
                </a:lnTo>
                <a:lnTo>
                  <a:pt x="1896" y="979"/>
                </a:lnTo>
                <a:lnTo>
                  <a:pt x="1862" y="967"/>
                </a:lnTo>
                <a:lnTo>
                  <a:pt x="1827" y="956"/>
                </a:lnTo>
                <a:lnTo>
                  <a:pt x="1791" y="948"/>
                </a:lnTo>
                <a:lnTo>
                  <a:pt x="1755" y="940"/>
                </a:lnTo>
                <a:lnTo>
                  <a:pt x="1718" y="934"/>
                </a:lnTo>
                <a:lnTo>
                  <a:pt x="1683" y="930"/>
                </a:lnTo>
                <a:lnTo>
                  <a:pt x="1648" y="926"/>
                </a:lnTo>
                <a:lnTo>
                  <a:pt x="1616" y="922"/>
                </a:lnTo>
                <a:lnTo>
                  <a:pt x="1585" y="921"/>
                </a:lnTo>
                <a:lnTo>
                  <a:pt x="1559" y="919"/>
                </a:lnTo>
                <a:lnTo>
                  <a:pt x="1535" y="919"/>
                </a:lnTo>
                <a:lnTo>
                  <a:pt x="1514" y="918"/>
                </a:lnTo>
                <a:lnTo>
                  <a:pt x="1500" y="918"/>
                </a:lnTo>
                <a:lnTo>
                  <a:pt x="1484" y="918"/>
                </a:lnTo>
                <a:lnTo>
                  <a:pt x="1463" y="919"/>
                </a:lnTo>
                <a:lnTo>
                  <a:pt x="1439" y="919"/>
                </a:lnTo>
                <a:lnTo>
                  <a:pt x="1413" y="921"/>
                </a:lnTo>
                <a:lnTo>
                  <a:pt x="1382" y="922"/>
                </a:lnTo>
                <a:lnTo>
                  <a:pt x="1350" y="926"/>
                </a:lnTo>
                <a:lnTo>
                  <a:pt x="1316" y="930"/>
                </a:lnTo>
                <a:lnTo>
                  <a:pt x="1280" y="934"/>
                </a:lnTo>
                <a:lnTo>
                  <a:pt x="1243" y="940"/>
                </a:lnTo>
                <a:lnTo>
                  <a:pt x="1207" y="948"/>
                </a:lnTo>
                <a:lnTo>
                  <a:pt x="1171" y="956"/>
                </a:lnTo>
                <a:lnTo>
                  <a:pt x="1136" y="967"/>
                </a:lnTo>
                <a:lnTo>
                  <a:pt x="1102" y="979"/>
                </a:lnTo>
                <a:lnTo>
                  <a:pt x="1070" y="994"/>
                </a:lnTo>
                <a:lnTo>
                  <a:pt x="1041" y="1009"/>
                </a:lnTo>
                <a:lnTo>
                  <a:pt x="1015" y="1029"/>
                </a:lnTo>
                <a:lnTo>
                  <a:pt x="992" y="1049"/>
                </a:lnTo>
                <a:lnTo>
                  <a:pt x="974" y="1072"/>
                </a:lnTo>
                <a:lnTo>
                  <a:pt x="960" y="1098"/>
                </a:lnTo>
                <a:lnTo>
                  <a:pt x="951" y="1125"/>
                </a:lnTo>
                <a:lnTo>
                  <a:pt x="948" y="1157"/>
                </a:lnTo>
                <a:lnTo>
                  <a:pt x="948" y="1164"/>
                </a:lnTo>
                <a:lnTo>
                  <a:pt x="948" y="1180"/>
                </a:lnTo>
                <a:lnTo>
                  <a:pt x="948" y="1533"/>
                </a:lnTo>
                <a:lnTo>
                  <a:pt x="948" y="1580"/>
                </a:lnTo>
                <a:lnTo>
                  <a:pt x="948" y="1626"/>
                </a:lnTo>
                <a:lnTo>
                  <a:pt x="494" y="1626"/>
                </a:lnTo>
                <a:lnTo>
                  <a:pt x="436" y="1622"/>
                </a:lnTo>
                <a:lnTo>
                  <a:pt x="380" y="1613"/>
                </a:lnTo>
                <a:lnTo>
                  <a:pt x="327" y="1597"/>
                </a:lnTo>
                <a:lnTo>
                  <a:pt x="276" y="1576"/>
                </a:lnTo>
                <a:lnTo>
                  <a:pt x="229" y="1550"/>
                </a:lnTo>
                <a:lnTo>
                  <a:pt x="185" y="1517"/>
                </a:lnTo>
                <a:lnTo>
                  <a:pt x="144" y="1481"/>
                </a:lnTo>
                <a:lnTo>
                  <a:pt x="108" y="1441"/>
                </a:lnTo>
                <a:lnTo>
                  <a:pt x="77" y="1398"/>
                </a:lnTo>
                <a:lnTo>
                  <a:pt x="50" y="1349"/>
                </a:lnTo>
                <a:lnTo>
                  <a:pt x="28" y="1298"/>
                </a:lnTo>
                <a:lnTo>
                  <a:pt x="12" y="1245"/>
                </a:lnTo>
                <a:lnTo>
                  <a:pt x="3" y="1190"/>
                </a:lnTo>
                <a:lnTo>
                  <a:pt x="0" y="1133"/>
                </a:lnTo>
                <a:lnTo>
                  <a:pt x="4" y="1073"/>
                </a:lnTo>
                <a:lnTo>
                  <a:pt x="14" y="1017"/>
                </a:lnTo>
                <a:lnTo>
                  <a:pt x="29" y="963"/>
                </a:lnTo>
                <a:lnTo>
                  <a:pt x="52" y="911"/>
                </a:lnTo>
                <a:lnTo>
                  <a:pt x="79" y="863"/>
                </a:lnTo>
                <a:lnTo>
                  <a:pt x="112" y="818"/>
                </a:lnTo>
                <a:lnTo>
                  <a:pt x="149" y="778"/>
                </a:lnTo>
                <a:lnTo>
                  <a:pt x="191" y="742"/>
                </a:lnTo>
                <a:lnTo>
                  <a:pt x="236" y="711"/>
                </a:lnTo>
                <a:lnTo>
                  <a:pt x="286" y="684"/>
                </a:lnTo>
                <a:lnTo>
                  <a:pt x="338" y="664"/>
                </a:lnTo>
                <a:lnTo>
                  <a:pt x="392" y="649"/>
                </a:lnTo>
                <a:lnTo>
                  <a:pt x="390" y="607"/>
                </a:lnTo>
                <a:lnTo>
                  <a:pt x="393" y="554"/>
                </a:lnTo>
                <a:lnTo>
                  <a:pt x="403" y="503"/>
                </a:lnTo>
                <a:lnTo>
                  <a:pt x="419" y="454"/>
                </a:lnTo>
                <a:lnTo>
                  <a:pt x="439" y="408"/>
                </a:lnTo>
                <a:lnTo>
                  <a:pt x="466" y="366"/>
                </a:lnTo>
                <a:lnTo>
                  <a:pt x="496" y="326"/>
                </a:lnTo>
                <a:lnTo>
                  <a:pt x="531" y="291"/>
                </a:lnTo>
                <a:lnTo>
                  <a:pt x="571" y="261"/>
                </a:lnTo>
                <a:lnTo>
                  <a:pt x="613" y="234"/>
                </a:lnTo>
                <a:lnTo>
                  <a:pt x="659" y="214"/>
                </a:lnTo>
                <a:lnTo>
                  <a:pt x="708" y="198"/>
                </a:lnTo>
                <a:lnTo>
                  <a:pt x="758" y="188"/>
                </a:lnTo>
                <a:lnTo>
                  <a:pt x="812" y="185"/>
                </a:lnTo>
                <a:lnTo>
                  <a:pt x="867" y="188"/>
                </a:lnTo>
                <a:lnTo>
                  <a:pt x="920" y="199"/>
                </a:lnTo>
                <a:lnTo>
                  <a:pt x="971" y="216"/>
                </a:lnTo>
                <a:lnTo>
                  <a:pt x="1005" y="175"/>
                </a:lnTo>
                <a:lnTo>
                  <a:pt x="1043" y="136"/>
                </a:lnTo>
                <a:lnTo>
                  <a:pt x="1084" y="103"/>
                </a:lnTo>
                <a:lnTo>
                  <a:pt x="1127" y="72"/>
                </a:lnTo>
                <a:lnTo>
                  <a:pt x="1176" y="47"/>
                </a:lnTo>
                <a:lnTo>
                  <a:pt x="1225" y="26"/>
                </a:lnTo>
                <a:lnTo>
                  <a:pt x="1278" y="12"/>
                </a:lnTo>
                <a:lnTo>
                  <a:pt x="1334" y="2"/>
                </a:lnTo>
                <a:lnTo>
                  <a:pt x="139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6"/>
          <p:cNvGrpSpPr/>
          <p:nvPr/>
        </p:nvGrpSpPr>
        <p:grpSpPr>
          <a:xfrm>
            <a:off x="3648930" y="5183468"/>
            <a:ext cx="253473" cy="266140"/>
            <a:chOff x="8131175" y="3468688"/>
            <a:chExt cx="287338" cy="301625"/>
          </a:xfrm>
        </p:grpSpPr>
        <p:sp>
          <p:nvSpPr>
            <p:cNvPr id="253" name="Google Shape;253;p6"/>
            <p:cNvSpPr/>
            <p:nvPr/>
          </p:nvSpPr>
          <p:spPr>
            <a:xfrm>
              <a:off x="8131175" y="3636963"/>
              <a:ext cx="287338" cy="133350"/>
            </a:xfrm>
            <a:custGeom>
              <a:avLst/>
              <a:gdLst/>
              <a:ahLst/>
              <a:cxnLst/>
              <a:rect l="l" t="t" r="r" b="b"/>
              <a:pathLst>
                <a:path w="904" h="419" extrusionOk="0">
                  <a:moveTo>
                    <a:pt x="904" y="0"/>
                  </a:moveTo>
                  <a:lnTo>
                    <a:pt x="904" y="295"/>
                  </a:lnTo>
                  <a:lnTo>
                    <a:pt x="882" y="318"/>
                  </a:lnTo>
                  <a:lnTo>
                    <a:pt x="856" y="338"/>
                  </a:lnTo>
                  <a:lnTo>
                    <a:pt x="825" y="355"/>
                  </a:lnTo>
                  <a:lnTo>
                    <a:pt x="791" y="371"/>
                  </a:lnTo>
                  <a:lnTo>
                    <a:pt x="755" y="383"/>
                  </a:lnTo>
                  <a:lnTo>
                    <a:pt x="716" y="394"/>
                  </a:lnTo>
                  <a:lnTo>
                    <a:pt x="676" y="401"/>
                  </a:lnTo>
                  <a:lnTo>
                    <a:pt x="636" y="408"/>
                  </a:lnTo>
                  <a:lnTo>
                    <a:pt x="597" y="413"/>
                  </a:lnTo>
                  <a:lnTo>
                    <a:pt x="557" y="416"/>
                  </a:lnTo>
                  <a:lnTo>
                    <a:pt x="519" y="418"/>
                  </a:lnTo>
                  <a:lnTo>
                    <a:pt x="484" y="419"/>
                  </a:lnTo>
                  <a:lnTo>
                    <a:pt x="453" y="419"/>
                  </a:lnTo>
                  <a:lnTo>
                    <a:pt x="420" y="419"/>
                  </a:lnTo>
                  <a:lnTo>
                    <a:pt x="385" y="418"/>
                  </a:lnTo>
                  <a:lnTo>
                    <a:pt x="347" y="416"/>
                  </a:lnTo>
                  <a:lnTo>
                    <a:pt x="309" y="413"/>
                  </a:lnTo>
                  <a:lnTo>
                    <a:pt x="269" y="408"/>
                  </a:lnTo>
                  <a:lnTo>
                    <a:pt x="228" y="401"/>
                  </a:lnTo>
                  <a:lnTo>
                    <a:pt x="188" y="394"/>
                  </a:lnTo>
                  <a:lnTo>
                    <a:pt x="149" y="383"/>
                  </a:lnTo>
                  <a:lnTo>
                    <a:pt x="113" y="371"/>
                  </a:lnTo>
                  <a:lnTo>
                    <a:pt x="79" y="356"/>
                  </a:lnTo>
                  <a:lnTo>
                    <a:pt x="49" y="338"/>
                  </a:lnTo>
                  <a:lnTo>
                    <a:pt x="22" y="318"/>
                  </a:lnTo>
                  <a:lnTo>
                    <a:pt x="0" y="295"/>
                  </a:lnTo>
                  <a:lnTo>
                    <a:pt x="0" y="1"/>
                  </a:lnTo>
                  <a:lnTo>
                    <a:pt x="34" y="19"/>
                  </a:lnTo>
                  <a:lnTo>
                    <a:pt x="72" y="36"/>
                  </a:lnTo>
                  <a:lnTo>
                    <a:pt x="114" y="50"/>
                  </a:lnTo>
                  <a:lnTo>
                    <a:pt x="159" y="63"/>
                  </a:lnTo>
                  <a:lnTo>
                    <a:pt x="206" y="73"/>
                  </a:lnTo>
                  <a:lnTo>
                    <a:pt x="254" y="81"/>
                  </a:lnTo>
                  <a:lnTo>
                    <a:pt x="305" y="87"/>
                  </a:lnTo>
                  <a:lnTo>
                    <a:pt x="355" y="92"/>
                  </a:lnTo>
                  <a:lnTo>
                    <a:pt x="404" y="94"/>
                  </a:lnTo>
                  <a:lnTo>
                    <a:pt x="453" y="94"/>
                  </a:lnTo>
                  <a:lnTo>
                    <a:pt x="500" y="94"/>
                  </a:lnTo>
                  <a:lnTo>
                    <a:pt x="549" y="92"/>
                  </a:lnTo>
                  <a:lnTo>
                    <a:pt x="600" y="87"/>
                  </a:lnTo>
                  <a:lnTo>
                    <a:pt x="650" y="81"/>
                  </a:lnTo>
                  <a:lnTo>
                    <a:pt x="698" y="73"/>
                  </a:lnTo>
                  <a:lnTo>
                    <a:pt x="746" y="63"/>
                  </a:lnTo>
                  <a:lnTo>
                    <a:pt x="791" y="50"/>
                  </a:lnTo>
                  <a:lnTo>
                    <a:pt x="832" y="36"/>
                  </a:lnTo>
                  <a:lnTo>
                    <a:pt x="871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131175" y="3468688"/>
              <a:ext cx="287338" cy="87313"/>
            </a:xfrm>
            <a:custGeom>
              <a:avLst/>
              <a:gdLst/>
              <a:ahLst/>
              <a:cxnLst/>
              <a:rect l="l" t="t" r="r" b="b"/>
              <a:pathLst>
                <a:path w="904" h="278" extrusionOk="0">
                  <a:moveTo>
                    <a:pt x="453" y="0"/>
                  </a:moveTo>
                  <a:lnTo>
                    <a:pt x="513" y="1"/>
                  </a:lnTo>
                  <a:lnTo>
                    <a:pt x="572" y="5"/>
                  </a:lnTo>
                  <a:lnTo>
                    <a:pt x="628" y="11"/>
                  </a:lnTo>
                  <a:lnTo>
                    <a:pt x="680" y="19"/>
                  </a:lnTo>
                  <a:lnTo>
                    <a:pt x="728" y="29"/>
                  </a:lnTo>
                  <a:lnTo>
                    <a:pt x="772" y="41"/>
                  </a:lnTo>
                  <a:lnTo>
                    <a:pt x="809" y="54"/>
                  </a:lnTo>
                  <a:lnTo>
                    <a:pt x="842" y="69"/>
                  </a:lnTo>
                  <a:lnTo>
                    <a:pt x="869" y="84"/>
                  </a:lnTo>
                  <a:lnTo>
                    <a:pt x="888" y="101"/>
                  </a:lnTo>
                  <a:lnTo>
                    <a:pt x="900" y="120"/>
                  </a:lnTo>
                  <a:lnTo>
                    <a:pt x="904" y="139"/>
                  </a:lnTo>
                  <a:lnTo>
                    <a:pt x="900" y="157"/>
                  </a:lnTo>
                  <a:lnTo>
                    <a:pt x="888" y="175"/>
                  </a:lnTo>
                  <a:lnTo>
                    <a:pt x="869" y="192"/>
                  </a:lnTo>
                  <a:lnTo>
                    <a:pt x="842" y="209"/>
                  </a:lnTo>
                  <a:lnTo>
                    <a:pt x="809" y="224"/>
                  </a:lnTo>
                  <a:lnTo>
                    <a:pt x="772" y="237"/>
                  </a:lnTo>
                  <a:lnTo>
                    <a:pt x="728" y="249"/>
                  </a:lnTo>
                  <a:lnTo>
                    <a:pt x="680" y="259"/>
                  </a:lnTo>
                  <a:lnTo>
                    <a:pt x="628" y="267"/>
                  </a:lnTo>
                  <a:lnTo>
                    <a:pt x="572" y="273"/>
                  </a:lnTo>
                  <a:lnTo>
                    <a:pt x="513" y="277"/>
                  </a:lnTo>
                  <a:lnTo>
                    <a:pt x="453" y="278"/>
                  </a:lnTo>
                  <a:lnTo>
                    <a:pt x="391" y="277"/>
                  </a:lnTo>
                  <a:lnTo>
                    <a:pt x="332" y="273"/>
                  </a:lnTo>
                  <a:lnTo>
                    <a:pt x="276" y="267"/>
                  </a:lnTo>
                  <a:lnTo>
                    <a:pt x="224" y="259"/>
                  </a:lnTo>
                  <a:lnTo>
                    <a:pt x="177" y="249"/>
                  </a:lnTo>
                  <a:lnTo>
                    <a:pt x="133" y="237"/>
                  </a:lnTo>
                  <a:lnTo>
                    <a:pt x="95" y="224"/>
                  </a:lnTo>
                  <a:lnTo>
                    <a:pt x="62" y="209"/>
                  </a:lnTo>
                  <a:lnTo>
                    <a:pt x="37" y="192"/>
                  </a:lnTo>
                  <a:lnTo>
                    <a:pt x="17" y="175"/>
                  </a:lnTo>
                  <a:lnTo>
                    <a:pt x="5" y="157"/>
                  </a:lnTo>
                  <a:lnTo>
                    <a:pt x="0" y="139"/>
                  </a:lnTo>
                  <a:lnTo>
                    <a:pt x="5" y="120"/>
                  </a:lnTo>
                  <a:lnTo>
                    <a:pt x="17" y="101"/>
                  </a:lnTo>
                  <a:lnTo>
                    <a:pt x="37" y="84"/>
                  </a:lnTo>
                  <a:lnTo>
                    <a:pt x="62" y="69"/>
                  </a:lnTo>
                  <a:lnTo>
                    <a:pt x="95" y="54"/>
                  </a:lnTo>
                  <a:lnTo>
                    <a:pt x="133" y="41"/>
                  </a:lnTo>
                  <a:lnTo>
                    <a:pt x="177" y="29"/>
                  </a:lnTo>
                  <a:lnTo>
                    <a:pt x="224" y="19"/>
                  </a:lnTo>
                  <a:lnTo>
                    <a:pt x="276" y="11"/>
                  </a:lnTo>
                  <a:lnTo>
                    <a:pt x="332" y="5"/>
                  </a:lnTo>
                  <a:lnTo>
                    <a:pt x="391" y="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6"/>
          <p:cNvSpPr/>
          <p:nvPr/>
        </p:nvSpPr>
        <p:spPr>
          <a:xfrm>
            <a:off x="3648930" y="5256306"/>
            <a:ext cx="253473" cy="79842"/>
          </a:xfrm>
          <a:custGeom>
            <a:avLst/>
            <a:gdLst/>
            <a:ahLst/>
            <a:cxnLst/>
            <a:rect l="l" t="t" r="r" b="b"/>
            <a:pathLst>
              <a:path w="904" h="284" extrusionOk="0">
                <a:moveTo>
                  <a:pt x="0" y="0"/>
                </a:moveTo>
                <a:lnTo>
                  <a:pt x="28" y="17"/>
                </a:lnTo>
                <a:lnTo>
                  <a:pt x="62" y="34"/>
                </a:lnTo>
                <a:lnTo>
                  <a:pt x="103" y="48"/>
                </a:lnTo>
                <a:lnTo>
                  <a:pt x="150" y="63"/>
                </a:lnTo>
                <a:lnTo>
                  <a:pt x="202" y="75"/>
                </a:lnTo>
                <a:lnTo>
                  <a:pt x="259" y="85"/>
                </a:lnTo>
                <a:lnTo>
                  <a:pt x="321" y="92"/>
                </a:lnTo>
                <a:lnTo>
                  <a:pt x="385" y="97"/>
                </a:lnTo>
                <a:lnTo>
                  <a:pt x="453" y="99"/>
                </a:lnTo>
                <a:lnTo>
                  <a:pt x="519" y="97"/>
                </a:lnTo>
                <a:lnTo>
                  <a:pt x="584" y="92"/>
                </a:lnTo>
                <a:lnTo>
                  <a:pt x="645" y="85"/>
                </a:lnTo>
                <a:lnTo>
                  <a:pt x="702" y="75"/>
                </a:lnTo>
                <a:lnTo>
                  <a:pt x="754" y="63"/>
                </a:lnTo>
                <a:lnTo>
                  <a:pt x="801" y="48"/>
                </a:lnTo>
                <a:lnTo>
                  <a:pt x="842" y="34"/>
                </a:lnTo>
                <a:lnTo>
                  <a:pt x="877" y="17"/>
                </a:lnTo>
                <a:lnTo>
                  <a:pt x="904" y="0"/>
                </a:lnTo>
                <a:lnTo>
                  <a:pt x="904" y="185"/>
                </a:lnTo>
                <a:lnTo>
                  <a:pt x="877" y="202"/>
                </a:lnTo>
                <a:lnTo>
                  <a:pt x="842" y="219"/>
                </a:lnTo>
                <a:lnTo>
                  <a:pt x="801" y="235"/>
                </a:lnTo>
                <a:lnTo>
                  <a:pt x="754" y="248"/>
                </a:lnTo>
                <a:lnTo>
                  <a:pt x="702" y="260"/>
                </a:lnTo>
                <a:lnTo>
                  <a:pt x="645" y="270"/>
                </a:lnTo>
                <a:lnTo>
                  <a:pt x="584" y="278"/>
                </a:lnTo>
                <a:lnTo>
                  <a:pt x="519" y="283"/>
                </a:lnTo>
                <a:lnTo>
                  <a:pt x="453" y="284"/>
                </a:lnTo>
                <a:lnTo>
                  <a:pt x="385" y="283"/>
                </a:lnTo>
                <a:lnTo>
                  <a:pt x="321" y="278"/>
                </a:lnTo>
                <a:lnTo>
                  <a:pt x="259" y="270"/>
                </a:lnTo>
                <a:lnTo>
                  <a:pt x="202" y="260"/>
                </a:lnTo>
                <a:lnTo>
                  <a:pt x="150" y="248"/>
                </a:lnTo>
                <a:lnTo>
                  <a:pt x="103" y="235"/>
                </a:lnTo>
                <a:lnTo>
                  <a:pt x="62" y="219"/>
                </a:lnTo>
                <a:lnTo>
                  <a:pt x="28" y="202"/>
                </a:lnTo>
                <a:lnTo>
                  <a:pt x="0" y="185"/>
                </a:lnTo>
                <a:lnTo>
                  <a:pt x="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5287962" y="2924175"/>
            <a:ext cx="1298575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Percepción Remota</a:t>
            </a:r>
            <a:endParaRPr/>
          </a:p>
        </p:txBody>
      </p:sp>
      <p:sp>
        <p:nvSpPr>
          <p:cNvPr id="257" name="Google Shape;257;p6"/>
          <p:cNvSpPr txBox="1"/>
          <p:nvPr/>
        </p:nvSpPr>
        <p:spPr>
          <a:xfrm>
            <a:off x="5303837" y="3668712"/>
            <a:ext cx="170815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Levantamiento en Terreno</a:t>
            </a:r>
            <a:endParaRPr/>
          </a:p>
        </p:txBody>
      </p:sp>
      <p:sp>
        <p:nvSpPr>
          <p:cNvPr id="258" name="Google Shape;258;p6"/>
          <p:cNvSpPr txBox="1"/>
          <p:nvPr/>
        </p:nvSpPr>
        <p:spPr>
          <a:xfrm>
            <a:off x="5287962" y="4360862"/>
            <a:ext cx="2408237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Digitación / Digitalización / Adquisición</a:t>
            </a:r>
            <a:endParaRPr/>
          </a:p>
        </p:txBody>
      </p:sp>
      <p:sp>
        <p:nvSpPr>
          <p:cNvPr id="259" name="Google Shape;259;p6"/>
          <p:cNvSpPr txBox="1"/>
          <p:nvPr/>
        </p:nvSpPr>
        <p:spPr>
          <a:xfrm>
            <a:off x="5313362" y="5089525"/>
            <a:ext cx="340720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s-CL" sz="1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Usuarios</a:t>
            </a:r>
            <a:r>
              <a:rPr lang="en-US" sz="1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Web / *Machine Learning – Deep Learning</a:t>
            </a:r>
            <a:endParaRPr dirty="0"/>
          </a:p>
        </p:txBody>
      </p:sp>
      <p:sp>
        <p:nvSpPr>
          <p:cNvPr id="260" name="Google Shape;260;p6"/>
          <p:cNvSpPr/>
          <p:nvPr/>
        </p:nvSpPr>
        <p:spPr>
          <a:xfrm rot="5400000">
            <a:off x="815975" y="4075112"/>
            <a:ext cx="2865437" cy="144462"/>
          </a:xfrm>
          <a:custGeom>
            <a:avLst/>
            <a:gdLst/>
            <a:ahLst/>
            <a:cxnLst/>
            <a:rect l="l" t="t" r="r" b="b"/>
            <a:pathLst>
              <a:path w="3430709" h="173736" extrusionOk="0">
                <a:moveTo>
                  <a:pt x="0" y="0"/>
                </a:moveTo>
                <a:lnTo>
                  <a:pt x="0" y="91588"/>
                </a:lnTo>
                <a:cubicBezTo>
                  <a:pt x="0" y="136957"/>
                  <a:pt x="35700" y="173736"/>
                  <a:pt x="79738" y="173736"/>
                </a:cubicBezTo>
                <a:lnTo>
                  <a:pt x="816809" y="173736"/>
                </a:lnTo>
                <a:lnTo>
                  <a:pt x="869579" y="173736"/>
                </a:lnTo>
                <a:lnTo>
                  <a:pt x="2561130" y="173736"/>
                </a:lnTo>
                <a:lnTo>
                  <a:pt x="2645609" y="173736"/>
                </a:lnTo>
                <a:lnTo>
                  <a:pt x="3350971" y="173736"/>
                </a:lnTo>
                <a:cubicBezTo>
                  <a:pt x="3395009" y="173736"/>
                  <a:pt x="3430709" y="136957"/>
                  <a:pt x="3430709" y="91588"/>
                </a:cubicBezTo>
                <a:lnTo>
                  <a:pt x="3430709" y="0"/>
                </a:lnTo>
                <a:cubicBezTo>
                  <a:pt x="3430709" y="45369"/>
                  <a:pt x="3395009" y="82148"/>
                  <a:pt x="3350971" y="82148"/>
                </a:cubicBezTo>
                <a:lnTo>
                  <a:pt x="2561130" y="82148"/>
                </a:lnTo>
                <a:lnTo>
                  <a:pt x="2561130" y="82296"/>
                </a:lnTo>
                <a:lnTo>
                  <a:pt x="869579" y="82296"/>
                </a:lnTo>
                <a:lnTo>
                  <a:pt x="869579" y="82148"/>
                </a:lnTo>
                <a:lnTo>
                  <a:pt x="79738" y="82148"/>
                </a:lnTo>
                <a:cubicBezTo>
                  <a:pt x="35700" y="82148"/>
                  <a:pt x="0" y="45369"/>
                  <a:pt x="0" y="0"/>
                </a:cubicBez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3675" y="2700337"/>
            <a:ext cx="53975" cy="354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/>
          <p:nvPr/>
        </p:nvSpPr>
        <p:spPr>
          <a:xfrm>
            <a:off x="236537" y="2057400"/>
            <a:ext cx="8678862" cy="3573462"/>
          </a:xfrm>
          <a:prstGeom prst="rect">
            <a:avLst/>
          </a:prstGeom>
          <a:gradFill>
            <a:gsLst>
              <a:gs pos="0">
                <a:srgbClr val="3F80CD"/>
              </a:gs>
              <a:gs pos="100000">
                <a:srgbClr val="9BC1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7"/>
          <p:cNvSpPr txBox="1">
            <a:spLocks noGrp="1"/>
          </p:cNvSpPr>
          <p:nvPr>
            <p:ph type="title"/>
          </p:nvPr>
        </p:nvSpPr>
        <p:spPr>
          <a:xfrm>
            <a:off x="457200" y="182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CL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Definiciones</a:t>
            </a:r>
            <a:endParaRPr lang="es-CL" dirty="0"/>
          </a:p>
        </p:txBody>
      </p:sp>
      <p:pic>
        <p:nvPicPr>
          <p:cNvPr id="268" name="Google Shape;26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228850"/>
            <a:ext cx="2684462" cy="329088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 txBox="1"/>
          <p:nvPr/>
        </p:nvSpPr>
        <p:spPr>
          <a:xfrm>
            <a:off x="2582862" y="1527175"/>
            <a:ext cx="38195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¡El SIG Corporativo hoy!</a:t>
            </a:r>
            <a:endParaRPr dirty="0"/>
          </a:p>
        </p:txBody>
      </p:sp>
      <p:pic>
        <p:nvPicPr>
          <p:cNvPr id="270" name="Google Shape;27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6712" y="2282825"/>
            <a:ext cx="3395662" cy="323691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7"/>
          <p:cNvSpPr/>
          <p:nvPr/>
        </p:nvSpPr>
        <p:spPr>
          <a:xfrm>
            <a:off x="1643062" y="4021137"/>
            <a:ext cx="998537" cy="7874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5627109" y="4414837"/>
            <a:ext cx="878465" cy="609745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43E311E-2941-25E2-BC10-554B0CC48296}"/>
              </a:ext>
            </a:extLst>
          </p:cNvPr>
          <p:cNvSpPr/>
          <p:nvPr/>
        </p:nvSpPr>
        <p:spPr>
          <a:xfrm>
            <a:off x="3288144" y="4118552"/>
            <a:ext cx="1692420" cy="592570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Almacenamiento de datos Espaciales</a:t>
            </a:r>
            <a:endParaRPr lang="es-CL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7D068D2-F325-C6B4-B09D-5A2E0C9C6EF5}"/>
              </a:ext>
            </a:extLst>
          </p:cNvPr>
          <p:cNvCxnSpPr>
            <a:stCxn id="271" idx="6"/>
            <a:endCxn id="2" idx="1"/>
          </p:cNvCxnSpPr>
          <p:nvPr/>
        </p:nvCxnSpPr>
        <p:spPr>
          <a:xfrm>
            <a:off x="2641599" y="4414837"/>
            <a:ext cx="64654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4278792-EF94-980E-BFB0-349E23EEF54C}"/>
              </a:ext>
            </a:extLst>
          </p:cNvPr>
          <p:cNvCxnSpPr>
            <a:cxnSpLocks/>
            <a:stCxn id="2" idx="3"/>
            <a:endCxn id="272" idx="2"/>
          </p:cNvCxnSpPr>
          <p:nvPr/>
        </p:nvCxnSpPr>
        <p:spPr>
          <a:xfrm>
            <a:off x="4980564" y="4414837"/>
            <a:ext cx="646545" cy="304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 txBox="1">
            <a:spLocks noGrp="1"/>
          </p:cNvSpPr>
          <p:nvPr>
            <p:ph idx="1"/>
          </p:nvPr>
        </p:nvSpPr>
        <p:spPr>
          <a:xfrm>
            <a:off x="0" y="1267691"/>
            <a:ext cx="8229600" cy="52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s-CL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observaciones</a:t>
            </a:r>
            <a:endParaRPr lang="es-CL" dirty="0"/>
          </a:p>
        </p:txBody>
      </p:sp>
      <p:sp>
        <p:nvSpPr>
          <p:cNvPr id="5" name="Google Shape;267;p7"/>
          <p:cNvSpPr txBox="1">
            <a:spLocks noGrp="1"/>
          </p:cNvSpPr>
          <p:nvPr>
            <p:ph type="title"/>
          </p:nvPr>
        </p:nvSpPr>
        <p:spPr>
          <a:xfrm>
            <a:off x="457200" y="182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CL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Definiciones</a:t>
            </a:r>
            <a:endParaRPr lang="es-C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3E7A8A0-3392-DD1E-4806-E9118F89F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989208"/>
              </p:ext>
            </p:extLst>
          </p:nvPr>
        </p:nvGraphicFramePr>
        <p:xfrm>
          <a:off x="110836" y="1791855"/>
          <a:ext cx="8876146" cy="4932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endParaRPr dirty="0"/>
          </a:p>
        </p:txBody>
      </p:sp>
      <p:sp>
        <p:nvSpPr>
          <p:cNvPr id="284" name="Google Shape;284;p9"/>
          <p:cNvSpPr txBox="1">
            <a:spLocks noGrp="1"/>
          </p:cNvSpPr>
          <p:nvPr>
            <p:ph idx="1"/>
          </p:nvPr>
        </p:nvSpPr>
        <p:spPr>
          <a:xfrm>
            <a:off x="334962" y="1477818"/>
            <a:ext cx="8605838" cy="48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US" sz="32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geodatabase 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nativa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ArcGIS y es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principal que se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edición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administración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3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63C48BF-7F0E-F572-7044-568F1418E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436" y="3610698"/>
            <a:ext cx="34766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GEODATABASE</a:t>
            </a:r>
            <a:endParaRPr dirty="0"/>
          </a:p>
        </p:txBody>
      </p:sp>
      <p:sp>
        <p:nvSpPr>
          <p:cNvPr id="284" name="Google Shape;284;p9"/>
          <p:cNvSpPr txBox="1">
            <a:spLocks noGrp="1"/>
          </p:cNvSpPr>
          <p:nvPr>
            <p:ph idx="1"/>
          </p:nvPr>
        </p:nvSpPr>
        <p:spPr>
          <a:xfrm>
            <a:off x="334962" y="1477818"/>
            <a:ext cx="8605838" cy="48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ES" sz="2800" dirty="0"/>
              <a:t>Aunque ArcGIS trabaja con información geográfica en una gran cantidad de formatos de archivos de sistema de información geográfica (SIG), está diseñado para trabajar con los recursos de la </a:t>
            </a:r>
            <a:r>
              <a:rPr lang="es-ES" sz="2800" dirty="0" err="1"/>
              <a:t>geodatabase</a:t>
            </a:r>
            <a:r>
              <a:rPr lang="es-ES" sz="2800" dirty="0"/>
              <a:t> y aprovecharlos.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ES" sz="2800" dirty="0"/>
              <a:t>Es el almacenamiento físico de la información geográfica y usa, principalmente, un sistema de administración de bases de datos o un sistema de archivos. Se puede acceder a la instancia física del conjunto de </a:t>
            </a:r>
            <a:r>
              <a:rPr lang="es-ES" sz="2800" dirty="0" err="1"/>
              <a:t>datasets</a:t>
            </a:r>
            <a:r>
              <a:rPr lang="es-ES" sz="2800" dirty="0"/>
              <a:t> y trabajar con ella en ArcGIS o mediante un sistema de administración de base de datos que utilice SQL.</a:t>
            </a:r>
            <a:endParaRPr lang="es-CL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antilla_ppt_-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plantilla_ppt_-_2</Template>
  <TotalTime>170</TotalTime>
  <Words>1268</Words>
  <Application>Microsoft Office PowerPoint</Application>
  <PresentationFormat>Presentación en pantalla (4:3)</PresentationFormat>
  <Paragraphs>107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Calibri</vt:lpstr>
      <vt:lpstr>plantilla_ppt_-_2</vt:lpstr>
      <vt:lpstr>Presentación de PowerPoint</vt:lpstr>
      <vt:lpstr>Introducción</vt:lpstr>
      <vt:lpstr>Introducción</vt:lpstr>
      <vt:lpstr>Definiciones</vt:lpstr>
      <vt:lpstr>Definiciones</vt:lpstr>
      <vt:lpstr>Definiciones</vt:lpstr>
      <vt:lpstr>Definiciones</vt:lpstr>
      <vt:lpstr>GEODATABASE</vt:lpstr>
      <vt:lpstr>GEODATABASE</vt:lpstr>
      <vt:lpstr>GEODATABASE</vt:lpstr>
      <vt:lpstr>GEODATABASE</vt:lpstr>
      <vt:lpstr>GEODATABASE</vt:lpstr>
      <vt:lpstr>Tipos de GDB</vt:lpstr>
      <vt:lpstr>Tipos de GDB</vt:lpstr>
      <vt:lpstr>GEODATABASE</vt:lpstr>
      <vt:lpstr>Tipos de GDB</vt:lpstr>
      <vt:lpstr>Diseño GDB</vt:lpstr>
      <vt:lpstr>Presentación de PowerPoint</vt:lpstr>
      <vt:lpstr>Diseño GDB: Modelo de datos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Rodríguez</dc:creator>
  <cp:lastModifiedBy>Ignacio Yañez</cp:lastModifiedBy>
  <cp:revision>4</cp:revision>
  <dcterms:created xsi:type="dcterms:W3CDTF">2012-06-05T18:28:47Z</dcterms:created>
  <dcterms:modified xsi:type="dcterms:W3CDTF">2025-08-17T19:47:19Z</dcterms:modified>
</cp:coreProperties>
</file>